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86" r:id="rId2"/>
  </p:sldMasterIdLst>
  <p:notesMasterIdLst>
    <p:notesMasterId r:id="rId31"/>
  </p:notesMasterIdLst>
  <p:sldIdLst>
    <p:sldId id="2007577795" r:id="rId3"/>
    <p:sldId id="2007577794" r:id="rId4"/>
    <p:sldId id="266" r:id="rId5"/>
    <p:sldId id="2007577792" r:id="rId6"/>
    <p:sldId id="2007577869" r:id="rId7"/>
    <p:sldId id="2007577791" r:id="rId8"/>
    <p:sldId id="2007577858" r:id="rId9"/>
    <p:sldId id="2007577859" r:id="rId10"/>
    <p:sldId id="2007577796" r:id="rId11"/>
    <p:sldId id="2007577820" r:id="rId12"/>
    <p:sldId id="2007577841" r:id="rId13"/>
    <p:sldId id="2007577842" r:id="rId14"/>
    <p:sldId id="2007577817" r:id="rId15"/>
    <p:sldId id="2007577852" r:id="rId16"/>
    <p:sldId id="2007577853" r:id="rId17"/>
    <p:sldId id="2007577815" r:id="rId18"/>
    <p:sldId id="2007577831" r:id="rId19"/>
    <p:sldId id="2007577862" r:id="rId20"/>
    <p:sldId id="2007577863" r:id="rId21"/>
    <p:sldId id="2007577866" r:id="rId22"/>
    <p:sldId id="2007577864" r:id="rId23"/>
    <p:sldId id="2007577865" r:id="rId24"/>
    <p:sldId id="2007577825" r:id="rId25"/>
    <p:sldId id="2007577826" r:id="rId26"/>
    <p:sldId id="2007577868" r:id="rId27"/>
    <p:sldId id="2007577867" r:id="rId28"/>
    <p:sldId id="2007577856" r:id="rId29"/>
    <p:sldId id="2007577843" r:id="rId30"/>
  </p:sldIdLst>
  <p:sldSz cx="12192000" cy="6858000"/>
  <p:notesSz cx="6858000" cy="9144000"/>
  <p:embeddedFontLst>
    <p:embeddedFont>
      <p:font typeface="微软雅黑" panose="020B0503020204020204" pitchFamily="34" charset="-122"/>
      <p:regular r:id="rId32"/>
      <p:bold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等线 Light" panose="02010600030101010101" pitchFamily="2" charset="-122"/>
      <p:regular r:id="rId38"/>
    </p:embeddedFont>
    <p:embeddedFont>
      <p:font typeface="思源黑体 CN Bold" panose="02010600030101010101" charset="0"/>
      <p:regular r:id="rId39"/>
      <p:bold r:id="rId40"/>
      <p:italic r:id="rId41"/>
      <p:bold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Yiu" initials="FY" lastIdx="1" clrIdx="0">
    <p:extLst>
      <p:ext uri="{19B8F6BF-5375-455C-9EA6-DF929625EA0E}">
        <p15:presenceInfo xmlns:p15="http://schemas.microsoft.com/office/powerpoint/2012/main" userId="1c194957cd135e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0F5"/>
    <a:srgbClr val="F0A800"/>
    <a:srgbClr val="F8BA48"/>
    <a:srgbClr val="2EB7EB"/>
    <a:srgbClr val="043E6F"/>
    <a:srgbClr val="FF6658"/>
    <a:srgbClr val="474646"/>
    <a:srgbClr val="E1E2E2"/>
    <a:srgbClr val="899097"/>
    <a:srgbClr val="9F1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B5593-6540-4B1B-B7AB-385F9A4F65FB}" v="6" dt="2021-09-09T08:34:03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4452" autoAdjust="0"/>
  </p:normalViewPr>
  <p:slideViewPr>
    <p:cSldViewPr snapToGrid="0">
      <p:cViewPr varScale="1">
        <p:scale>
          <a:sx n="96" d="100"/>
          <a:sy n="96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Troy" userId="d5f2d7b8ed0b8e16" providerId="LiveId" clId="{B46B5593-6540-4B1B-B7AB-385F9A4F65FB}"/>
    <pc:docChg chg="custSel modSld modMainMaster">
      <pc:chgData name="Chen Troy" userId="d5f2d7b8ed0b8e16" providerId="LiveId" clId="{B46B5593-6540-4B1B-B7AB-385F9A4F65FB}" dt="2021-09-09T08:35:09.444" v="8" actId="478"/>
      <pc:docMkLst>
        <pc:docMk/>
      </pc:docMkLst>
      <pc:sldChg chg="delSp mod">
        <pc:chgData name="Chen Troy" userId="d5f2d7b8ed0b8e16" providerId="LiveId" clId="{B46B5593-6540-4B1B-B7AB-385F9A4F65FB}" dt="2021-09-09T08:35:09.444" v="8" actId="478"/>
        <pc:sldMkLst>
          <pc:docMk/>
          <pc:sldMk cId="88268916" sldId="2007577794"/>
        </pc:sldMkLst>
        <pc:spChg chg="del">
          <ac:chgData name="Chen Troy" userId="d5f2d7b8ed0b8e16" providerId="LiveId" clId="{B46B5593-6540-4B1B-B7AB-385F9A4F65FB}" dt="2021-09-09T08:35:09.444" v="8" actId="478"/>
          <ac:spMkLst>
            <pc:docMk/>
            <pc:sldMk cId="88268916" sldId="2007577794"/>
            <ac:spMk id="6" creationId="{74B2ACA5-19F6-44A8-8808-88BB68E7D4BD}"/>
          </ac:spMkLst>
        </pc:spChg>
      </pc:sldChg>
      <pc:sldChg chg="modSp">
        <pc:chgData name="Chen Troy" userId="d5f2d7b8ed0b8e16" providerId="LiveId" clId="{B46B5593-6540-4B1B-B7AB-385F9A4F65FB}" dt="2021-09-09T08:32:07.825" v="0" actId="2711"/>
        <pc:sldMkLst>
          <pc:docMk/>
          <pc:sldMk cId="674577751" sldId="2007577856"/>
        </pc:sldMkLst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2" creationId="{5CC15FDA-BAF8-4EB9-9B31-1CC4684A3FBC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3" creationId="{4AD6DA58-A9EB-45CB-8A21-C91DC89CF6B7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16" creationId="{B3E3B150-7DB1-41BE-896D-EC864FE96AE2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17" creationId="{B539131E-8C86-4303-A5B9-B5AD60BB6AAC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18" creationId="{B14CA8AA-867F-471F-A8A1-B8225331390F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19" creationId="{095A61CC-AAF9-4EA8-AA9E-46BD13B09AEC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24" creationId="{88CBDC55-4014-40C9-BEA3-F026D1888129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27" creationId="{6ED99BFE-BA7D-41DA-B533-1F0DEED207FB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28" creationId="{EC035AB4-8AE4-4E96-9CF6-1107B4E3178F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30" creationId="{5DE4796F-2BEA-4300-9605-8061A6BFFD88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33" creationId="{E95304DC-A0F2-430D-8C6D-4D9F2E300FDC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34" creationId="{22FDDFAA-48C6-470E-8480-74C4BE4E3E92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52" creationId="{AD4CFEEF-9655-45DF-8D17-453A3E708C64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55" creationId="{5CB2A60D-5BA8-4223-8765-0247AC75E9CB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56" creationId="{00CC7C73-237D-4094-BF86-D2EB52198E94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58" creationId="{9E9E2C21-E7FA-47D3-A5C9-8B87F7C46DEF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60" creationId="{0636ACC7-7486-4587-A1DF-09126F429C95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61" creationId="{577D993C-B878-43CA-9234-7CB86C9BE9D7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62" creationId="{9016E576-4B61-482D-B2AA-9D55E7EC3CBD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63" creationId="{DB1A45B1-FE91-4356-946E-A2A943FACB00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64" creationId="{B5F1526E-BDBC-434B-B5EE-FFF70C6CA6E7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65" creationId="{24CD491A-C6A3-441F-AEB8-E8B1C8678325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67" creationId="{7D157F2C-EABF-47F0-9D3C-0C78635A355A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68" creationId="{083F427B-2944-4AD0-A714-D1CAE6C8F101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69" creationId="{41B83667-425F-48EF-BEB1-D66EDF3116BB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70" creationId="{F6942807-0840-47C0-A739-16F8A3E33E03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72" creationId="{8B1BC7C7-DDB2-4EEB-9945-275AD99E4619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86" creationId="{D00E09D5-E1C1-4B1E-AC29-15920AE44493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95" creationId="{19657EEF-2DEB-4D49-B6DC-5225D8A9EB65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98" creationId="{B6B4D9FD-5A2F-4166-8C95-BB3C70715345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99" creationId="{2814672C-4667-4356-B575-3637C3A540A9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100" creationId="{8E2D1674-1E30-43B3-A018-84DA03DD6A4F}"/>
          </ac:spMkLst>
        </pc:spChg>
        <pc:spChg chg="mod">
          <ac:chgData name="Chen Troy" userId="d5f2d7b8ed0b8e16" providerId="LiveId" clId="{B46B5593-6540-4B1B-B7AB-385F9A4F65FB}" dt="2021-09-09T08:32:07.825" v="0" actId="2711"/>
          <ac:spMkLst>
            <pc:docMk/>
            <pc:sldMk cId="674577751" sldId="2007577856"/>
            <ac:spMk id="101" creationId="{F8A4B17D-0AFA-4969-891F-995CF494DC01}"/>
          </ac:spMkLst>
        </pc:sp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10" creationId="{69626527-93B8-495A-9374-FA6C4AFCE8B7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11" creationId="{31EF3EFF-9B95-46A2-940F-C38B93926DA2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13" creationId="{A5018764-CD1C-4CFE-BB4B-E5C31B8043F7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23" creationId="{367BD298-E818-4080-976C-94575021B8D3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25" creationId="{2E5374BE-A6FD-40BF-9454-5B3ABBB65966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26" creationId="{C8889E7E-A5D9-4B60-8A96-8C5DE38CA211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29" creationId="{8F46AA62-9190-4E87-B756-18A1B4E43869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31" creationId="{6B8DEE48-6030-4114-B070-41124C4C393F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32" creationId="{88B634F1-5F14-4CAB-B02E-2D3805A568AC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35" creationId="{1659AC0D-04D8-4C35-A701-A6A3D6AD9454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50" creationId="{FB6A4502-7224-4735-AC4B-37CA70ABBFFF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51" creationId="{BA475AB1-DF42-48F2-B2D3-93178CB64493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53" creationId="{9AD87104-4502-4179-BD55-9D58AF6097A7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54" creationId="{F41283E1-0976-4D3B-9A1B-BED998F0019C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57" creationId="{9FC4BBD2-55FA-4A70-8C98-606EB4B68513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59" creationId="{1D73B981-4B7B-4627-BB6B-87034E4E80A1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66" creationId="{0488C04D-5DD3-4196-9FFC-7215131847CB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73" creationId="{DB06B7D5-5CE8-415F-B813-85EF2CBF3824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85" creationId="{73752E6D-4E88-4CF9-8E01-BC543CAA39C8}"/>
          </ac:picMkLst>
        </pc:picChg>
        <pc:picChg chg="mod">
          <ac:chgData name="Chen Troy" userId="d5f2d7b8ed0b8e16" providerId="LiveId" clId="{B46B5593-6540-4B1B-B7AB-385F9A4F65FB}" dt="2021-09-09T08:32:07.825" v="0" actId="2711"/>
          <ac:picMkLst>
            <pc:docMk/>
            <pc:sldMk cId="674577751" sldId="2007577856"/>
            <ac:picMk id="5122" creationId="{F4BFD260-AB41-4B7D-B797-DFDD2AC00113}"/>
          </ac:picMkLst>
        </pc:picChg>
      </pc:sldChg>
      <pc:sldMasterChg chg="modSp delSldLayout modSldLayout">
        <pc:chgData name="Chen Troy" userId="d5f2d7b8ed0b8e16" providerId="LiveId" clId="{B46B5593-6540-4B1B-B7AB-385F9A4F65FB}" dt="2021-09-09T08:34:03.528" v="7" actId="2711"/>
        <pc:sldMasterMkLst>
          <pc:docMk/>
          <pc:sldMasterMk cId="2175386951" sldId="2147483662"/>
        </pc:sldMasterMkLst>
        <pc:spChg chg="mod">
          <ac:chgData name="Chen Troy" userId="d5f2d7b8ed0b8e16" providerId="LiveId" clId="{B46B5593-6540-4B1B-B7AB-385F9A4F65FB}" dt="2021-09-09T08:33:10.750" v="1" actId="2711"/>
          <ac:spMkLst>
            <pc:docMk/>
            <pc:sldMasterMk cId="2175386951" sldId="2147483662"/>
            <ac:spMk id="2" creationId="{C82511F3-48A6-4CC9-95CE-A73CAA161989}"/>
          </ac:spMkLst>
        </pc:spChg>
        <pc:spChg chg="mod">
          <ac:chgData name="Chen Troy" userId="d5f2d7b8ed0b8e16" providerId="LiveId" clId="{B46B5593-6540-4B1B-B7AB-385F9A4F65FB}" dt="2021-09-09T08:33:10.750" v="1" actId="2711"/>
          <ac:spMkLst>
            <pc:docMk/>
            <pc:sldMasterMk cId="2175386951" sldId="2147483662"/>
            <ac:spMk id="3" creationId="{8F49F791-FA01-4C25-81CE-D81D43671B6F}"/>
          </ac:spMkLst>
        </pc:spChg>
        <pc:spChg chg="mod">
          <ac:chgData name="Chen Troy" userId="d5f2d7b8ed0b8e16" providerId="LiveId" clId="{B46B5593-6540-4B1B-B7AB-385F9A4F65FB}" dt="2021-09-09T08:33:10.750" v="1" actId="2711"/>
          <ac:spMkLst>
            <pc:docMk/>
            <pc:sldMasterMk cId="2175386951" sldId="2147483662"/>
            <ac:spMk id="5" creationId="{B0BC7C26-F0BB-40E3-B701-3DEA9148E83A}"/>
          </ac:spMkLst>
        </pc:spChg>
        <pc:spChg chg="mod">
          <ac:chgData name="Chen Troy" userId="d5f2d7b8ed0b8e16" providerId="LiveId" clId="{B46B5593-6540-4B1B-B7AB-385F9A4F65FB}" dt="2021-09-09T08:33:10.750" v="1" actId="2711"/>
          <ac:spMkLst>
            <pc:docMk/>
            <pc:sldMasterMk cId="2175386951" sldId="2147483662"/>
            <ac:spMk id="6" creationId="{24074F46-546F-472E-9C7E-7D3B6AC5EBC8}"/>
          </ac:spMkLst>
        </pc:spChg>
        <pc:picChg chg="mod">
          <ac:chgData name="Chen Troy" userId="d5f2d7b8ed0b8e16" providerId="LiveId" clId="{B46B5593-6540-4B1B-B7AB-385F9A4F65FB}" dt="2021-09-09T08:33:10.750" v="1" actId="2711"/>
          <ac:picMkLst>
            <pc:docMk/>
            <pc:sldMasterMk cId="2175386951" sldId="2147483662"/>
            <ac:picMk id="7" creationId="{9906C1F1-8D5A-485F-99B5-3873A55BFF6B}"/>
          </ac:picMkLst>
        </pc:picChg>
        <pc:picChg chg="mod">
          <ac:chgData name="Chen Troy" userId="d5f2d7b8ed0b8e16" providerId="LiveId" clId="{B46B5593-6540-4B1B-B7AB-385F9A4F65FB}" dt="2021-09-09T08:33:10.750" v="1" actId="2711"/>
          <ac:picMkLst>
            <pc:docMk/>
            <pc:sldMasterMk cId="2175386951" sldId="2147483662"/>
            <ac:picMk id="8" creationId="{B2C2E25F-0C54-4521-BC38-44B37FDCC07C}"/>
          </ac:picMkLst>
        </pc:picChg>
        <pc:picChg chg="mod">
          <ac:chgData name="Chen Troy" userId="d5f2d7b8ed0b8e16" providerId="LiveId" clId="{B46B5593-6540-4B1B-B7AB-385F9A4F65FB}" dt="2021-09-09T08:33:10.750" v="1" actId="2711"/>
          <ac:picMkLst>
            <pc:docMk/>
            <pc:sldMasterMk cId="2175386951" sldId="2147483662"/>
            <ac:picMk id="11" creationId="{FB8939C2-709B-4A9D-8359-906EEB634C83}"/>
          </ac:picMkLst>
        </pc:picChg>
        <pc:sldLayoutChg chg="modSp">
          <pc:chgData name="Chen Troy" userId="d5f2d7b8ed0b8e16" providerId="LiveId" clId="{B46B5593-6540-4B1B-B7AB-385F9A4F65FB}" dt="2021-09-09T08:33:15.406" v="2" actId="2711"/>
          <pc:sldLayoutMkLst>
            <pc:docMk/>
            <pc:sldMasterMk cId="2175386951" sldId="2147483662"/>
            <pc:sldLayoutMk cId="1779692853" sldId="2147483663"/>
          </pc:sldLayoutMkLst>
          <pc:spChg chg="mod">
            <ac:chgData name="Chen Troy" userId="d5f2d7b8ed0b8e16" providerId="LiveId" clId="{B46B5593-6540-4B1B-B7AB-385F9A4F65FB}" dt="2021-09-09T08:33:15.406" v="2" actId="2711"/>
            <ac:spMkLst>
              <pc:docMk/>
              <pc:sldMasterMk cId="2175386951" sldId="2147483662"/>
              <pc:sldLayoutMk cId="1779692853" sldId="2147483663"/>
              <ac:spMk id="2" creationId="{834A2630-4AD0-4FF2-9BC7-A3D92379CD34}"/>
            </ac:spMkLst>
          </pc:spChg>
          <pc:spChg chg="mod">
            <ac:chgData name="Chen Troy" userId="d5f2d7b8ed0b8e16" providerId="LiveId" clId="{B46B5593-6540-4B1B-B7AB-385F9A4F65FB}" dt="2021-09-09T08:33:15.406" v="2" actId="2711"/>
            <ac:spMkLst>
              <pc:docMk/>
              <pc:sldMasterMk cId="2175386951" sldId="2147483662"/>
              <pc:sldLayoutMk cId="1779692853" sldId="2147483663"/>
              <ac:spMk id="3" creationId="{BA002E9D-B577-4CC4-A2CC-E81816F18089}"/>
            </ac:spMkLst>
          </pc:spChg>
          <pc:picChg chg="mod">
            <ac:chgData name="Chen Troy" userId="d5f2d7b8ed0b8e16" providerId="LiveId" clId="{B46B5593-6540-4B1B-B7AB-385F9A4F65FB}" dt="2021-09-09T08:33:15.406" v="2" actId="2711"/>
            <ac:picMkLst>
              <pc:docMk/>
              <pc:sldMasterMk cId="2175386951" sldId="2147483662"/>
              <pc:sldLayoutMk cId="1779692853" sldId="2147483663"/>
              <ac:picMk id="8" creationId="{CE1B28D5-0750-42DF-8A2F-44704B8C7685}"/>
            </ac:picMkLst>
          </pc:picChg>
          <pc:picChg chg="mod">
            <ac:chgData name="Chen Troy" userId="d5f2d7b8ed0b8e16" providerId="LiveId" clId="{B46B5593-6540-4B1B-B7AB-385F9A4F65FB}" dt="2021-09-09T08:33:15.406" v="2" actId="2711"/>
            <ac:picMkLst>
              <pc:docMk/>
              <pc:sldMasterMk cId="2175386951" sldId="2147483662"/>
              <pc:sldLayoutMk cId="1779692853" sldId="2147483663"/>
              <ac:picMk id="11" creationId="{8F74BA83-6EC6-46EA-AF81-271409E2E493}"/>
            </ac:picMkLst>
          </pc:picChg>
        </pc:sldLayoutChg>
        <pc:sldLayoutChg chg="modSp">
          <pc:chgData name="Chen Troy" userId="d5f2d7b8ed0b8e16" providerId="LiveId" clId="{B46B5593-6540-4B1B-B7AB-385F9A4F65FB}" dt="2021-09-09T08:34:03.528" v="7" actId="2711"/>
          <pc:sldLayoutMkLst>
            <pc:docMk/>
            <pc:sldMasterMk cId="2175386951" sldId="2147483662"/>
            <pc:sldLayoutMk cId="963092932" sldId="2147483664"/>
          </pc:sldLayoutMkLst>
          <pc:spChg chg="mod">
            <ac:chgData name="Chen Troy" userId="d5f2d7b8ed0b8e16" providerId="LiveId" clId="{B46B5593-6540-4B1B-B7AB-385F9A4F65FB}" dt="2021-09-09T08:34:03.528" v="7" actId="2711"/>
            <ac:spMkLst>
              <pc:docMk/>
              <pc:sldMasterMk cId="2175386951" sldId="2147483662"/>
              <pc:sldLayoutMk cId="963092932" sldId="2147483664"/>
              <ac:spMk id="2" creationId="{9E1C7A70-1EC8-493E-9A5F-296FE46AF082}"/>
            </ac:spMkLst>
          </pc:spChg>
          <pc:spChg chg="mod">
            <ac:chgData name="Chen Troy" userId="d5f2d7b8ed0b8e16" providerId="LiveId" clId="{B46B5593-6540-4B1B-B7AB-385F9A4F65FB}" dt="2021-09-09T08:34:03.528" v="7" actId="2711"/>
            <ac:spMkLst>
              <pc:docMk/>
              <pc:sldMasterMk cId="2175386951" sldId="2147483662"/>
              <pc:sldLayoutMk cId="963092932" sldId="2147483664"/>
              <ac:spMk id="3" creationId="{97268758-1A65-4114-AAD6-6FEA66467C38}"/>
            </ac:spMkLst>
          </pc:spChg>
          <pc:picChg chg="mod">
            <ac:chgData name="Chen Troy" userId="d5f2d7b8ed0b8e16" providerId="LiveId" clId="{B46B5593-6540-4B1B-B7AB-385F9A4F65FB}" dt="2021-09-09T08:34:03.528" v="7" actId="2711"/>
            <ac:picMkLst>
              <pc:docMk/>
              <pc:sldMasterMk cId="2175386951" sldId="2147483662"/>
              <pc:sldLayoutMk cId="963092932" sldId="2147483664"/>
              <ac:picMk id="5" creationId="{7307D393-258E-43A8-ACDF-AC5764EC7CCA}"/>
            </ac:picMkLst>
          </pc:picChg>
          <pc:picChg chg="mod">
            <ac:chgData name="Chen Troy" userId="d5f2d7b8ed0b8e16" providerId="LiveId" clId="{B46B5593-6540-4B1B-B7AB-385F9A4F65FB}" dt="2021-09-09T08:34:03.528" v="7" actId="2711"/>
            <ac:picMkLst>
              <pc:docMk/>
              <pc:sldMasterMk cId="2175386951" sldId="2147483662"/>
              <pc:sldLayoutMk cId="963092932" sldId="2147483664"/>
              <ac:picMk id="6" creationId="{3ACF9B37-A845-9D40-A1AF-7CB5475D6174}"/>
            </ac:picMkLst>
          </pc:picChg>
        </pc:sldLayoutChg>
        <pc:sldLayoutChg chg="modSp">
          <pc:chgData name="Chen Troy" userId="d5f2d7b8ed0b8e16" providerId="LiveId" clId="{B46B5593-6540-4B1B-B7AB-385F9A4F65FB}" dt="2021-09-09T08:33:52.428" v="6" actId="2711"/>
          <pc:sldLayoutMkLst>
            <pc:docMk/>
            <pc:sldMasterMk cId="2175386951" sldId="2147483662"/>
            <pc:sldLayoutMk cId="2306099671" sldId="2147483665"/>
          </pc:sldLayoutMkLst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11" creationId="{2DF5F85D-566D-4EC9-9598-D06223C38FEF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47" creationId="{D5AEA0EF-1D82-4874-A656-D6B86299C691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49" creationId="{6E305C8B-71DE-48D1-9047-41C752678A75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0" creationId="{F6084BB5-00D0-49C7-A0C8-2A2ED166F246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1" creationId="{8B822E4B-3800-4392-99BA-8F6DBF7991CA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2" creationId="{25C7B6C4-EB57-4F67-ABD6-B462E9A0A512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3" creationId="{D19219B4-7C6D-4D48-93FD-73B0EA93A142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4" creationId="{57DCB652-F2A8-45C2-91C8-499AE2B57977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5" creationId="{29856DBB-0ABF-4603-9450-39DFCB0095F0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6" creationId="{803B21CF-D5C0-433E-86BC-AFAA7DCBD7A5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7" creationId="{7101A1D0-32FE-4081-B3C2-2AAB57CE53A6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8" creationId="{83D07A13-9B4F-4A82-B30E-F24E08F415AC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59" creationId="{4EB42DC2-4EC7-4C09-BD2F-B4CC5E1EAB5B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60" creationId="{632C2052-9DC6-4235-8904-FC660F7793B9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61" creationId="{EEF76EBF-8EA1-483D-B73A-1D3A6BA1103D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62" creationId="{D7658F1B-60A7-493F-8476-F9E7C085577A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63" creationId="{7F5691CA-C803-49F3-B496-DD3138E07D66}"/>
            </ac:spMkLst>
          </pc:spChg>
          <pc:spChg chg="mod">
            <ac:chgData name="Chen Troy" userId="d5f2d7b8ed0b8e16" providerId="LiveId" clId="{B46B5593-6540-4B1B-B7AB-385F9A4F65FB}" dt="2021-09-09T08:33:52.428" v="6" actId="2711"/>
            <ac:spMkLst>
              <pc:docMk/>
              <pc:sldMasterMk cId="2175386951" sldId="2147483662"/>
              <pc:sldLayoutMk cId="2306099671" sldId="2147483665"/>
              <ac:spMk id="64" creationId="{346F86DC-75A8-40E5-9943-3A6B9AFEB3A7}"/>
            </ac:spMkLst>
          </pc:spChg>
          <pc:picChg chg="mod">
            <ac:chgData name="Chen Troy" userId="d5f2d7b8ed0b8e16" providerId="LiveId" clId="{B46B5593-6540-4B1B-B7AB-385F9A4F65FB}" dt="2021-09-09T08:33:52.428" v="6" actId="2711"/>
            <ac:picMkLst>
              <pc:docMk/>
              <pc:sldMasterMk cId="2175386951" sldId="2147483662"/>
              <pc:sldLayoutMk cId="2306099671" sldId="2147483665"/>
              <ac:picMk id="3" creationId="{FE7D597A-037F-4033-8189-DF4E28B1C7AB}"/>
            </ac:picMkLst>
          </pc:picChg>
          <pc:picChg chg="mod">
            <ac:chgData name="Chen Troy" userId="d5f2d7b8ed0b8e16" providerId="LiveId" clId="{B46B5593-6540-4B1B-B7AB-385F9A4F65FB}" dt="2021-09-09T08:33:52.428" v="6" actId="2711"/>
            <ac:picMkLst>
              <pc:docMk/>
              <pc:sldMasterMk cId="2175386951" sldId="2147483662"/>
              <pc:sldLayoutMk cId="2306099671" sldId="2147483665"/>
              <ac:picMk id="4" creationId="{C365450E-F3E5-4D94-975D-73B8D0B85741}"/>
            </ac:picMkLst>
          </pc:picChg>
        </pc:sldLayoutChg>
        <pc:sldLayoutChg chg="modSp">
          <pc:chgData name="Chen Troy" userId="d5f2d7b8ed0b8e16" providerId="LiveId" clId="{B46B5593-6540-4B1B-B7AB-385F9A4F65FB}" dt="2021-09-09T08:33:43.446" v="5" actId="2711"/>
          <pc:sldLayoutMkLst>
            <pc:docMk/>
            <pc:sldMasterMk cId="2175386951" sldId="2147483662"/>
            <pc:sldLayoutMk cId="462519635" sldId="2147483671"/>
          </pc:sldLayoutMkLst>
          <pc:spChg chg="mod">
            <ac:chgData name="Chen Troy" userId="d5f2d7b8ed0b8e16" providerId="LiveId" clId="{B46B5593-6540-4B1B-B7AB-385F9A4F65FB}" dt="2021-09-09T08:33:43.446" v="5" actId="2711"/>
            <ac:spMkLst>
              <pc:docMk/>
              <pc:sldMasterMk cId="2175386951" sldId="2147483662"/>
              <pc:sldLayoutMk cId="462519635" sldId="2147483671"/>
              <ac:spMk id="3" creationId="{6F31F9B9-D42C-493A-AD8F-745A7A299C3F}"/>
            </ac:spMkLst>
          </pc:spChg>
          <pc:spChg chg="mod">
            <ac:chgData name="Chen Troy" userId="d5f2d7b8ed0b8e16" providerId="LiveId" clId="{B46B5593-6540-4B1B-B7AB-385F9A4F65FB}" dt="2021-09-09T08:33:43.446" v="5" actId="2711"/>
            <ac:spMkLst>
              <pc:docMk/>
              <pc:sldMasterMk cId="2175386951" sldId="2147483662"/>
              <pc:sldLayoutMk cId="462519635" sldId="2147483671"/>
              <ac:spMk id="5" creationId="{05E2BC17-E52A-704C-BBF1-B364E7539500}"/>
            </ac:spMkLst>
          </pc:spChg>
          <pc:spChg chg="mod">
            <ac:chgData name="Chen Troy" userId="d5f2d7b8ed0b8e16" providerId="LiveId" clId="{B46B5593-6540-4B1B-B7AB-385F9A4F65FB}" dt="2021-09-09T08:33:43.446" v="5" actId="2711"/>
            <ac:spMkLst>
              <pc:docMk/>
              <pc:sldMasterMk cId="2175386951" sldId="2147483662"/>
              <pc:sldLayoutMk cId="462519635" sldId="2147483671"/>
              <ac:spMk id="6" creationId="{F0265668-5261-684F-8EE5-47CA3C92295B}"/>
            </ac:spMkLst>
          </pc:spChg>
          <pc:spChg chg="mod">
            <ac:chgData name="Chen Troy" userId="d5f2d7b8ed0b8e16" providerId="LiveId" clId="{B46B5593-6540-4B1B-B7AB-385F9A4F65FB}" dt="2021-09-09T08:33:43.446" v="5" actId="2711"/>
            <ac:spMkLst>
              <pc:docMk/>
              <pc:sldMasterMk cId="2175386951" sldId="2147483662"/>
              <pc:sldLayoutMk cId="462519635" sldId="2147483671"/>
              <ac:spMk id="7" creationId="{BFC4B3B4-935B-FC42-A0C7-A8EF1C0FD381}"/>
            </ac:spMkLst>
          </pc:spChg>
          <pc:spChg chg="mod">
            <ac:chgData name="Chen Troy" userId="d5f2d7b8ed0b8e16" providerId="LiveId" clId="{B46B5593-6540-4B1B-B7AB-385F9A4F65FB}" dt="2021-09-09T08:33:43.446" v="5" actId="2711"/>
            <ac:spMkLst>
              <pc:docMk/>
              <pc:sldMasterMk cId="2175386951" sldId="2147483662"/>
              <pc:sldLayoutMk cId="462519635" sldId="2147483671"/>
              <ac:spMk id="8" creationId="{74C4E09D-2760-BA42-AE97-19157F57B636}"/>
            </ac:spMkLst>
          </pc:spChg>
          <pc:spChg chg="mod">
            <ac:chgData name="Chen Troy" userId="d5f2d7b8ed0b8e16" providerId="LiveId" clId="{B46B5593-6540-4B1B-B7AB-385F9A4F65FB}" dt="2021-09-09T08:33:43.446" v="5" actId="2711"/>
            <ac:spMkLst>
              <pc:docMk/>
              <pc:sldMasterMk cId="2175386951" sldId="2147483662"/>
              <pc:sldLayoutMk cId="462519635" sldId="2147483671"/>
              <ac:spMk id="9" creationId="{7CE60929-5427-284B-9D01-159D3EF559D3}"/>
            </ac:spMkLst>
          </pc:spChg>
          <pc:picChg chg="mod">
            <ac:chgData name="Chen Troy" userId="d5f2d7b8ed0b8e16" providerId="LiveId" clId="{B46B5593-6540-4B1B-B7AB-385F9A4F65FB}" dt="2021-09-09T08:33:43.446" v="5" actId="2711"/>
            <ac:picMkLst>
              <pc:docMk/>
              <pc:sldMasterMk cId="2175386951" sldId="2147483662"/>
              <pc:sldLayoutMk cId="462519635" sldId="2147483671"/>
              <ac:picMk id="2" creationId="{90EE08DE-9B7E-E141-85DD-AAE8B4D0C3B6}"/>
            </ac:picMkLst>
          </pc:picChg>
          <pc:picChg chg="mod">
            <ac:chgData name="Chen Troy" userId="d5f2d7b8ed0b8e16" providerId="LiveId" clId="{B46B5593-6540-4B1B-B7AB-385F9A4F65FB}" dt="2021-09-09T08:33:43.446" v="5" actId="2711"/>
            <ac:picMkLst>
              <pc:docMk/>
              <pc:sldMasterMk cId="2175386951" sldId="2147483662"/>
              <pc:sldLayoutMk cId="462519635" sldId="2147483671"/>
              <ac:picMk id="4" creationId="{5D4EEF13-E2B8-4C51-8E45-DD23F3055586}"/>
            </ac:picMkLst>
          </pc:picChg>
          <pc:picChg chg="mod">
            <ac:chgData name="Chen Troy" userId="d5f2d7b8ed0b8e16" providerId="LiveId" clId="{B46B5593-6540-4B1B-B7AB-385F9A4F65FB}" dt="2021-09-09T08:33:43.446" v="5" actId="2711"/>
            <ac:picMkLst>
              <pc:docMk/>
              <pc:sldMasterMk cId="2175386951" sldId="2147483662"/>
              <pc:sldLayoutMk cId="462519635" sldId="2147483671"/>
              <ac:picMk id="10" creationId="{218C8554-EDAB-2949-9439-941EC4EA5367}"/>
            </ac:picMkLst>
          </pc:picChg>
        </pc:sldLayoutChg>
        <pc:sldLayoutChg chg="del">
          <pc:chgData name="Chen Troy" userId="d5f2d7b8ed0b8e16" providerId="LiveId" clId="{B46B5593-6540-4B1B-B7AB-385F9A4F65FB}" dt="2021-09-09T08:33:34.676" v="3" actId="2696"/>
          <pc:sldLayoutMkLst>
            <pc:docMk/>
            <pc:sldMasterMk cId="2175386951" sldId="2147483662"/>
            <pc:sldLayoutMk cId="1030193527" sldId="2147483684"/>
          </pc:sldLayoutMkLst>
        </pc:sldLayoutChg>
        <pc:sldLayoutChg chg="del">
          <pc:chgData name="Chen Troy" userId="d5f2d7b8ed0b8e16" providerId="LiveId" clId="{B46B5593-6540-4B1B-B7AB-385F9A4F65FB}" dt="2021-09-09T08:33:35.797" v="4" actId="2696"/>
          <pc:sldLayoutMkLst>
            <pc:docMk/>
            <pc:sldMasterMk cId="2175386951" sldId="2147483662"/>
            <pc:sldLayoutMk cId="124801891" sldId="214748368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4:46:18.48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FAC4C-771F-450E-9F67-FB89977A0592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C27E0-03B8-4022-B3F6-35050C6F1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40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鹏鼎 东山精密 珠海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27E0-03B8-4022-B3F6-35050C6F1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42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27E0-03B8-4022-B3F6-35050C6F1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1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 service/</a:t>
            </a:r>
            <a:r>
              <a:rPr lang="en-US" altLang="zh-CN" dirty="0" err="1"/>
              <a:t>gpu</a:t>
            </a:r>
            <a:r>
              <a:rPr lang="en-US" altLang="zh-CN" dirty="0"/>
              <a:t> * 10 times/sec </a:t>
            </a:r>
            <a:r>
              <a:rPr lang="zh-CN" altLang="en-US" dirty="0"/>
              <a:t>*</a:t>
            </a:r>
            <a:r>
              <a:rPr lang="en-US" altLang="zh-CN" dirty="0"/>
              <a:t> 1/3 pic/service * 4gpu * 3600sec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27E0-03B8-4022-B3F6-35050C6F1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23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27E0-03B8-4022-B3F6-35050C6F1D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377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27E0-03B8-4022-B3F6-35050C6F1D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41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27E0-03B8-4022-B3F6-35050C6F1D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8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27E0-03B8-4022-B3F6-35050C6F1D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15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 - 标题字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E1B28D5-0750-42DF-8A2F-44704B8C7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9" y="0"/>
            <a:ext cx="12195049" cy="685628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4A2630-4AD0-4FF2-9BC7-A3D92379CD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2476267"/>
            <a:ext cx="11245850" cy="952733"/>
          </a:xfrm>
        </p:spPr>
        <p:txBody>
          <a:bodyPr lIns="0" tIns="0" rIns="0" bIns="0" anchor="ctr"/>
          <a:lstStyle>
            <a:lvl1pPr algn="ctr">
              <a:defRPr sz="5600" b="1" i="0">
                <a:solidFill>
                  <a:srgbClr val="9F1F25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 err="1"/>
              <a:t>SmartMore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002E9D-B577-4CC4-A2CC-E81816F180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3636501"/>
            <a:ext cx="11245849" cy="346219"/>
          </a:xfrm>
        </p:spPr>
        <p:txBody>
          <a:bodyPr/>
          <a:lstStyle>
            <a:lvl1pPr marL="0" indent="0" algn="ctr">
              <a:buNone/>
              <a:defRPr sz="2400" b="0" i="0" spc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The AI Partner Your Business Needs</a:t>
            </a:r>
            <a:endParaRPr lang="zh-CN" altLang="en-US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8F74BA83-6EC6-46EA-AF81-271409E2E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512"/>
          <a:stretch/>
        </p:blipFill>
        <p:spPr>
          <a:xfrm>
            <a:off x="10259806" y="295787"/>
            <a:ext cx="1519025" cy="2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9EFD1-2722-4D32-A9C7-613BEB3E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5B6E5F-365D-42CD-9DB8-1A1C15000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F800A0-A577-4D00-AC62-40832FA3A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1305A9-687A-4D93-A6B9-2370A41D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2144AC-594D-4440-BA3B-E5404E51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3AA414-77B0-42C5-B306-C2EA8D7A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69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7FA14-DAA3-4AE9-9AF0-7E10A250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823B7F-B99D-4C8F-81AB-535AD02FC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6051D1-9A37-49C9-9611-538F5A07F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C5CBB9-DAFE-4281-BB91-E2B8A60EC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413B8C-33DA-4BC0-9158-7B7CEE470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8FF155-9857-4024-872D-A75C957D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D11F00-8B83-496C-8A78-84144A1C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B198C2-1C08-4E75-BD86-C431D3B9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02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A7A73-7601-4885-A873-0D88C296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264B7F-595D-4D26-A430-512B18637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FB6C3C-A255-4B78-9590-CEA96712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689CCC-4A87-4108-9C10-7C091A5A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453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1C0ADF-6515-4A41-8722-A8D388A4E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432CE2-BE83-4265-9DF9-9A558616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52ADBC-EAC5-46A9-B548-CE55B612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928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722B1-30D6-4301-93DE-BA817333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74FDB-E64E-4CB7-824B-51932EFC8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8A4EC4-4D54-4EA1-8F33-020A5F93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FEEEC0-3F3A-4DD9-9106-5A197A3F2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AC01B0-CAF8-4DAB-A836-81E1EB9A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E7F285-66F7-400F-B143-E2CF580E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781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B3CA6-1D88-4F7D-9DED-62BE607B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1F1D20-A03F-4E8D-AEF0-DBAEB7B99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D0F441-256D-4DD5-AF49-C89D2A824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BDFAB4-20B9-4AB8-9A57-723C079F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6DE17F-0C9B-4203-B051-6ADC1063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DA08C5-2AC8-4701-AF92-7EEB8549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82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5A5C4-76DA-4A25-B83F-C59DA3E3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879405-48FC-481D-BBDE-EA3D8D069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EAC534-6860-4613-8317-925B6E7D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4577C2-BAA4-4F1F-A37D-A8990CFD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2D1CCB-74B9-45A2-B7B0-1A9154C2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24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C47275-891D-47F0-B91B-BCB7D3531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5D9919-093B-4397-BA79-2B31FA86B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F683E-0904-408E-B93D-6A3A4D8B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235BAF-C8EF-4098-9EEA-5B3E1BD6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5D8A0-269F-44B0-945A-1EE17298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66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193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照片 - 垂直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工作文件-2020.03.02\ppt美化-20200305\ppt封面2-05.pngppt封面2-0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322" y="159"/>
            <a:ext cx="12196233" cy="6859200"/>
          </a:xfrm>
          <a:prstGeom prst="rect">
            <a:avLst/>
          </a:prstGeom>
        </p:spPr>
      </p:pic>
      <p:pic>
        <p:nvPicPr>
          <p:cNvPr id="3" name="图片 2" descr="7d7e46812f16b0a79955120196f1d0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7354" y="368941"/>
            <a:ext cx="2092113" cy="25230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64146" y="379678"/>
            <a:ext cx="60959" cy="230832"/>
          </a:xfrm>
          <a:prstGeom prst="rect">
            <a:avLst/>
          </a:prstGeom>
          <a:solidFill>
            <a:srgbClr val="006EB3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/>
              <a:sym typeface="Helvetica Neue Medium"/>
            </a:endParaRPr>
          </a:p>
        </p:txBody>
      </p:sp>
      <p:sp>
        <p:nvSpPr>
          <p:cNvPr id="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9505" y="289779"/>
            <a:ext cx="9058943" cy="410633"/>
          </a:xfrm>
          <a:prstGeom prst="rect">
            <a:avLst/>
          </a:prstGeom>
        </p:spPr>
        <p:txBody>
          <a:bodyPr/>
          <a:lstStyle>
            <a:lvl1pPr algn="l">
              <a:defRPr sz="2665" b="1">
                <a:solidFill>
                  <a:srgbClr val="5E5E5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Helvetica Neue Medium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614369" y="6373606"/>
            <a:ext cx="324341" cy="321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ctr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lang="en-US" altLang="zh-CN" sz="1200" smtClean="0">
                <a:solidFill>
                  <a:srgbClr val="006EB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‹#›</a:t>
            </a:fld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6EB3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/>
              <a:sym typeface="Helvetica Neue Medium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69060" y="6409855"/>
            <a:ext cx="2259165" cy="259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l" defTabSz="11004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sym typeface="Helvetica Neue Medium"/>
              </a:rPr>
              <a:t>© 2020 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SmartMore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Co., Ltd. All rights reserved.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743251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 - 标题字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07D393-258E-43A8-ACDF-AC5764EC7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81" y="-14074"/>
            <a:ext cx="12248163" cy="688614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1C7A70-1EC8-493E-9A5F-296FE46AF0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144128"/>
            <a:ext cx="10515600" cy="775597"/>
          </a:xfrm>
        </p:spPr>
        <p:txBody>
          <a:bodyPr lIns="0" tIns="0" rIns="0" bIns="0" anchor="b">
            <a:spAutoFit/>
          </a:bodyPr>
          <a:lstStyle>
            <a:lvl1pPr algn="l">
              <a:defRPr sz="5600" b="1" i="0" spc="300">
                <a:solidFill>
                  <a:srgbClr val="9F1F25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 err="1"/>
              <a:t>SmartMore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268758-1A65-4114-AAD6-6FEA66467C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172"/>
            <a:ext cx="10515600" cy="481012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spc="3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The AI Partner Your Business Needs</a:t>
            </a:r>
            <a:endParaRPr lang="zh-CN" altLang="en-US" dirty="0"/>
          </a:p>
        </p:txBody>
      </p:sp>
      <p:pic>
        <p:nvPicPr>
          <p:cNvPr id="6" name="图形 10">
            <a:extLst>
              <a:ext uri="{FF2B5EF4-FFF2-40B4-BE49-F238E27FC236}">
                <a16:creationId xmlns:a16="http://schemas.microsoft.com/office/drawing/2014/main" id="{3ACF9B37-A845-9D40-A1AF-7CB5475D6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512"/>
          <a:stretch/>
        </p:blipFill>
        <p:spPr>
          <a:xfrm>
            <a:off x="10259806" y="295787"/>
            <a:ext cx="1519025" cy="2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45" userDrawn="1">
          <p15:clr>
            <a:srgbClr val="FBAE40"/>
          </p15:clr>
        </p15:guide>
        <p15:guide id="4" orient="horz" pos="139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>
                <a:solidFill>
                  <a:srgbClr val="043E6F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10341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7D597A-037F-4033-8189-DF4E28B1C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3"/>
            <a:ext cx="12191998" cy="6854571"/>
          </a:xfrm>
          <a:prstGeom prst="rect">
            <a:avLst/>
          </a:prstGeo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DF5F85D-566D-4EC9-9598-D06223C38F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2484" y="3699625"/>
            <a:ext cx="820738" cy="679440"/>
          </a:xfrm>
        </p:spPr>
        <p:txBody>
          <a:bodyPr anchor="ctr">
            <a:normAutofit/>
          </a:bodyPr>
          <a:lstStyle>
            <a:lvl1pPr algn="ctr">
              <a:buNone/>
              <a:defRPr sz="3500" b="1">
                <a:solidFill>
                  <a:srgbClr val="9F1F2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D5AEA0EF-1D82-4874-A656-D6B86299C6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4766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9" name="文本占位符 46">
            <a:extLst>
              <a:ext uri="{FF2B5EF4-FFF2-40B4-BE49-F238E27FC236}">
                <a16:creationId xmlns:a16="http://schemas.microsoft.com/office/drawing/2014/main" id="{6E305C8B-71DE-48D1-9047-41C752678A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4766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50" name="文本占位符 10">
            <a:extLst>
              <a:ext uri="{FF2B5EF4-FFF2-40B4-BE49-F238E27FC236}">
                <a16:creationId xmlns:a16="http://schemas.microsoft.com/office/drawing/2014/main" id="{F6084BB5-00D0-49C7-A0C8-2A2ED166F2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2484" y="4559533"/>
            <a:ext cx="820738" cy="679440"/>
          </a:xfrm>
        </p:spPr>
        <p:txBody>
          <a:bodyPr anchor="ctr">
            <a:normAutofit/>
          </a:bodyPr>
          <a:lstStyle>
            <a:lvl1pPr algn="ctr">
              <a:buNone/>
              <a:defRPr sz="3500" b="1">
                <a:solidFill>
                  <a:srgbClr val="9F1F2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文本占位符 46">
            <a:extLst>
              <a:ext uri="{FF2B5EF4-FFF2-40B4-BE49-F238E27FC236}">
                <a16:creationId xmlns:a16="http://schemas.microsoft.com/office/drawing/2014/main" id="{8B822E4B-3800-4392-99BA-8F6DBF7991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4766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52" name="文本占位符 46">
            <a:extLst>
              <a:ext uri="{FF2B5EF4-FFF2-40B4-BE49-F238E27FC236}">
                <a16:creationId xmlns:a16="http://schemas.microsoft.com/office/drawing/2014/main" id="{25C7B6C4-EB57-4F67-ABD6-B462E9A0A5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4766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53" name="文本占位符 10">
            <a:extLst>
              <a:ext uri="{FF2B5EF4-FFF2-40B4-BE49-F238E27FC236}">
                <a16:creationId xmlns:a16="http://schemas.microsoft.com/office/drawing/2014/main" id="{D19219B4-7C6D-4D48-93FD-73B0EA93A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2484" y="5409677"/>
            <a:ext cx="820738" cy="679440"/>
          </a:xfrm>
        </p:spPr>
        <p:txBody>
          <a:bodyPr anchor="ctr">
            <a:normAutofit/>
          </a:bodyPr>
          <a:lstStyle>
            <a:lvl1pPr algn="ctr">
              <a:buNone/>
              <a:defRPr sz="3500" b="1">
                <a:solidFill>
                  <a:srgbClr val="9F1F2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4" name="文本占位符 46">
            <a:extLst>
              <a:ext uri="{FF2B5EF4-FFF2-40B4-BE49-F238E27FC236}">
                <a16:creationId xmlns:a16="http://schemas.microsoft.com/office/drawing/2014/main" id="{57DCB652-F2A8-45C2-91C8-499AE2B579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4766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55" name="文本占位符 46">
            <a:extLst>
              <a:ext uri="{FF2B5EF4-FFF2-40B4-BE49-F238E27FC236}">
                <a16:creationId xmlns:a16="http://schemas.microsoft.com/office/drawing/2014/main" id="{29856DBB-0ABF-4603-9450-39DFCB0095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4766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56" name="文本占位符 10">
            <a:extLst>
              <a:ext uri="{FF2B5EF4-FFF2-40B4-BE49-F238E27FC236}">
                <a16:creationId xmlns:a16="http://schemas.microsoft.com/office/drawing/2014/main" id="{803B21CF-D5C0-433E-86BC-AFAA7DCBD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37977" y="3699625"/>
            <a:ext cx="820738" cy="679440"/>
          </a:xfrm>
        </p:spPr>
        <p:txBody>
          <a:bodyPr anchor="ctr">
            <a:normAutofit/>
          </a:bodyPr>
          <a:lstStyle>
            <a:lvl1pPr algn="ctr">
              <a:buNone/>
              <a:defRPr sz="3500" b="1">
                <a:solidFill>
                  <a:srgbClr val="9F1F2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7" name="文本占位符 46">
            <a:extLst>
              <a:ext uri="{FF2B5EF4-FFF2-40B4-BE49-F238E27FC236}">
                <a16:creationId xmlns:a16="http://schemas.microsoft.com/office/drawing/2014/main" id="{7101A1D0-32FE-4081-B3C2-2AAB57CE53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10259" y="3699626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58" name="文本占位符 46">
            <a:extLst>
              <a:ext uri="{FF2B5EF4-FFF2-40B4-BE49-F238E27FC236}">
                <a16:creationId xmlns:a16="http://schemas.microsoft.com/office/drawing/2014/main" id="{83D07A13-9B4F-4A82-B30E-F24E08F415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10259" y="4110745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59" name="文本占位符 10">
            <a:extLst>
              <a:ext uri="{FF2B5EF4-FFF2-40B4-BE49-F238E27FC236}">
                <a16:creationId xmlns:a16="http://schemas.microsoft.com/office/drawing/2014/main" id="{4EB42DC2-4EC7-4C09-BD2F-B4CC5E1EAB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37977" y="4559533"/>
            <a:ext cx="820738" cy="679440"/>
          </a:xfrm>
        </p:spPr>
        <p:txBody>
          <a:bodyPr anchor="ctr">
            <a:normAutofit/>
          </a:bodyPr>
          <a:lstStyle>
            <a:lvl1pPr algn="ctr">
              <a:buNone/>
              <a:defRPr sz="3500" b="1">
                <a:solidFill>
                  <a:srgbClr val="9F1F2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0" name="文本占位符 46">
            <a:extLst>
              <a:ext uri="{FF2B5EF4-FFF2-40B4-BE49-F238E27FC236}">
                <a16:creationId xmlns:a16="http://schemas.microsoft.com/office/drawing/2014/main" id="{632C2052-9DC6-4235-8904-FC660F7793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10259" y="4559534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61" name="文本占位符 46">
            <a:extLst>
              <a:ext uri="{FF2B5EF4-FFF2-40B4-BE49-F238E27FC236}">
                <a16:creationId xmlns:a16="http://schemas.microsoft.com/office/drawing/2014/main" id="{EEF76EBF-8EA1-483D-B73A-1D3A6BA110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10259" y="4970653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62" name="文本占位符 10">
            <a:extLst>
              <a:ext uri="{FF2B5EF4-FFF2-40B4-BE49-F238E27FC236}">
                <a16:creationId xmlns:a16="http://schemas.microsoft.com/office/drawing/2014/main" id="{D7658F1B-60A7-493F-8476-F9E7C08557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7977" y="5409677"/>
            <a:ext cx="820738" cy="679440"/>
          </a:xfrm>
        </p:spPr>
        <p:txBody>
          <a:bodyPr anchor="ctr">
            <a:normAutofit/>
          </a:bodyPr>
          <a:lstStyle>
            <a:lvl1pPr algn="ctr">
              <a:buNone/>
              <a:defRPr sz="3500" b="1">
                <a:solidFill>
                  <a:srgbClr val="9F1F2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63" name="文本占位符 46">
            <a:extLst>
              <a:ext uri="{FF2B5EF4-FFF2-40B4-BE49-F238E27FC236}">
                <a16:creationId xmlns:a16="http://schemas.microsoft.com/office/drawing/2014/main" id="{7F5691CA-C803-49F3-B496-DD3138E07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10259" y="5409678"/>
            <a:ext cx="1895475" cy="355588"/>
          </a:xfrm>
        </p:spPr>
        <p:txBody>
          <a:bodyPr anchor="ctr">
            <a:normAutofit/>
          </a:bodyPr>
          <a:lstStyle>
            <a:lvl1pPr>
              <a:buNone/>
              <a:defRPr sz="16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64" name="文本占位符 46">
            <a:extLst>
              <a:ext uri="{FF2B5EF4-FFF2-40B4-BE49-F238E27FC236}">
                <a16:creationId xmlns:a16="http://schemas.microsoft.com/office/drawing/2014/main" id="{346F86DC-75A8-40E5-9943-3A6B9AFEB3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10259" y="5820797"/>
            <a:ext cx="1895475" cy="274682"/>
          </a:xfrm>
        </p:spPr>
        <p:txBody>
          <a:bodyPr anchor="ctr">
            <a:normAutofit/>
          </a:bodyPr>
          <a:lstStyle>
            <a:lvl1pPr>
              <a:buNone/>
              <a:defRPr sz="100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365450E-F3E5-4D94-975D-73B8D0B85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967"/>
          <a:stretch/>
        </p:blipFill>
        <p:spPr>
          <a:xfrm>
            <a:off x="393172" y="6195089"/>
            <a:ext cx="1373984" cy="1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9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2DE89-3A5F-494C-847B-3D4F738C63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534047"/>
            <a:ext cx="11468101" cy="387798"/>
          </a:xfrm>
        </p:spPr>
        <p:txBody>
          <a:bodyPr lIns="0" tIns="0" rIns="0" bIns="0">
            <a:spAutoFit/>
          </a:bodyPr>
          <a:lstStyle>
            <a:lvl1pPr>
              <a:defRPr sz="2800"/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272E5-3321-4DA5-81FC-33B60DA558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49" y="1064412"/>
            <a:ext cx="11468101" cy="5231875"/>
          </a:xfrm>
        </p:spPr>
        <p:txBody>
          <a:bodyPr lIns="0" tIns="0" rIns="0" bIns="0"/>
          <a:lstStyle>
            <a:lvl3pPr marL="914400" indent="0">
              <a:buNone/>
              <a:defRPr/>
            </a:lvl3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  <a:p>
            <a:pPr lvl="1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id="{1385487E-275A-1D4A-B0D5-D4E8D7C14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680" b="-1"/>
          <a:stretch/>
        </p:blipFill>
        <p:spPr>
          <a:xfrm>
            <a:off x="10412040" y="278005"/>
            <a:ext cx="1404432" cy="188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F6E13-3073-0847-9305-7984FBFFF3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49" y="109094"/>
            <a:ext cx="1841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07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1B6E65-6BC9-4F3D-ACA3-8FBB88B40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0" y="4092"/>
            <a:ext cx="12183539" cy="68498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38C8C7-18E4-42F2-90F6-925FB16F1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65"/>
          <a:stretch/>
        </p:blipFill>
        <p:spPr>
          <a:xfrm>
            <a:off x="347662" y="140521"/>
            <a:ext cx="1390112" cy="4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3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EEF13-E2B8-4C51-8E45-DD23F3055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13"/>
            <a:ext cx="12191998" cy="685457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1F9B9-D42C-493A-AD8F-745A7A299C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93950"/>
            <a:ext cx="12192000" cy="838200"/>
          </a:xfrm>
        </p:spPr>
        <p:txBody>
          <a:bodyPr>
            <a:normAutofit/>
          </a:bodyPr>
          <a:lstStyle>
            <a:lvl1pPr algn="ctr">
              <a:buNone/>
              <a:defRPr sz="7200" b="1" i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/>
            <a:r>
              <a:rPr lang="en-US" altLang="zh-CN" dirty="0"/>
              <a:t>Thank You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E08DE-9B7E-E141-85DD-AAE8B4D0C3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91033" y="5935115"/>
            <a:ext cx="8229207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E2BC17-E52A-704C-BBF1-B364E7539500}"/>
              </a:ext>
            </a:extLst>
          </p:cNvPr>
          <p:cNvSpPr txBox="1"/>
          <p:nvPr userDrawn="1"/>
        </p:nvSpPr>
        <p:spPr>
          <a:xfrm>
            <a:off x="3753953" y="5763244"/>
            <a:ext cx="1718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Tokyo</a:t>
            </a:r>
          </a:p>
          <a:p>
            <a:endParaRPr lang="en-US" sz="7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7F 3-10-4 </a:t>
            </a:r>
            <a:r>
              <a:rPr lang="en-US" sz="700" b="0" i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Misakichō</a:t>
            </a:r>
            <a:endParaRPr lang="en-US" sz="700" b="0" i="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Chiyoda City, Tokyo 101-0061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65668-5261-684F-8EE5-47CA3C92295B}"/>
              </a:ext>
            </a:extLst>
          </p:cNvPr>
          <p:cNvSpPr txBox="1"/>
          <p:nvPr userDrawn="1"/>
        </p:nvSpPr>
        <p:spPr>
          <a:xfrm>
            <a:off x="5308409" y="5763244"/>
            <a:ext cx="18563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Shenzhen</a:t>
            </a:r>
          </a:p>
          <a:p>
            <a:endParaRPr lang="en-US" sz="7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22/F, </a:t>
            </a:r>
            <a:r>
              <a:rPr lang="en-US" sz="700" b="0" i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San</a:t>
            </a:r>
            <a:r>
              <a:rPr lang="en-US" altLang="zh-TW" sz="700" b="0" i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h</a:t>
            </a:r>
            <a:r>
              <a:rPr lang="en-US" sz="700" b="0" i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ang</a:t>
            </a:r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Tech Building, No. 45, The 9th High-tech South Road, Nanshan District, Shenzhen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4B3B4-935B-FC42-A0C7-A8EF1C0FD381}"/>
              </a:ext>
            </a:extLst>
          </p:cNvPr>
          <p:cNvSpPr txBox="1"/>
          <p:nvPr userDrawn="1"/>
        </p:nvSpPr>
        <p:spPr>
          <a:xfrm>
            <a:off x="7220556" y="5763244"/>
            <a:ext cx="1718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Shanghai</a:t>
            </a:r>
          </a:p>
          <a:p>
            <a:endParaRPr lang="en-US" sz="7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10/F, </a:t>
            </a:r>
            <a:r>
              <a:rPr lang="en-US" sz="700" b="0" i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Donghang</a:t>
            </a:r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700" b="0" i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Binjiang</a:t>
            </a:r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Center, Xuhui District, Shanghai</a:t>
            </a:r>
            <a:endParaRPr lang="en-US" sz="800" b="0" i="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4E09D-2760-BA42-AE97-19157F57B636}"/>
              </a:ext>
            </a:extLst>
          </p:cNvPr>
          <p:cNvSpPr txBox="1"/>
          <p:nvPr userDrawn="1"/>
        </p:nvSpPr>
        <p:spPr>
          <a:xfrm>
            <a:off x="9016930" y="5763244"/>
            <a:ext cx="1958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Suzhou</a:t>
            </a:r>
          </a:p>
          <a:p>
            <a:endParaRPr lang="en-US" sz="7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Room 806, Tower 4, </a:t>
            </a:r>
            <a:r>
              <a:rPr lang="en-US" sz="700" b="0" i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Fenglong</a:t>
            </a:r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Life City Plaza, No. 788 </a:t>
            </a:r>
            <a:r>
              <a:rPr lang="en-US" sz="700" b="0" i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Zhongyuan</a:t>
            </a:r>
            <a:r>
              <a:rPr lang="en-US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Road, Suzhou Industrial Park, Suzhou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60929-5427-284B-9D01-159D3EF559D3}"/>
              </a:ext>
            </a:extLst>
          </p:cNvPr>
          <p:cNvSpPr txBox="1"/>
          <p:nvPr userDrawn="1"/>
        </p:nvSpPr>
        <p:spPr>
          <a:xfrm>
            <a:off x="2185397" y="5763245"/>
            <a:ext cx="153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Hong Kong</a:t>
            </a:r>
          </a:p>
          <a:p>
            <a:endParaRPr lang="en-US" sz="7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TW" sz="7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10/F, 19 Science Park W Ave., Hong Kong Science Park</a:t>
            </a:r>
            <a:endParaRPr lang="en-US" sz="700" b="0" i="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8C8554-EDAB-2949-9439-941EC4EA53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624" y="5641333"/>
            <a:ext cx="916359" cy="9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1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95946-6647-490D-87B4-23362FB81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EE11DB-3410-4776-8235-598717FDB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E61B73-942C-4E25-99C2-59CB6F8D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5C64E-17E4-48B7-BB14-A32BD577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146C5-B013-41FD-98C9-DED90A6C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11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EA54F-19C0-4010-A2DD-2D43F4D2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F0B618-568A-4FCB-B04F-2406E9E8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255DD-A37D-4E3B-BAB3-1ED8161D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3C0376-B51F-4527-9535-2B745993C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0DE916-C4A3-444E-AAD2-780F63D6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51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BCED90-DF7C-4320-BC22-C4BF76C4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85E035-F420-44A7-9D2A-9E4598B77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F39381-1FEC-482C-A482-8EA86854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90CAF-5960-4AB7-B1A6-910CBA06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DD2945-A556-4382-9E99-2BE00C1D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84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06C1F1-8D5A-485F-99B5-3873A55BFF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3"/>
            <a:ext cx="12192000" cy="6854572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2511F3-48A6-4CC9-95CE-A73CAA1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866776"/>
            <a:ext cx="11572875" cy="823912"/>
          </a:xfrm>
          <a:prstGeom prst="rect">
            <a:avLst/>
          </a:prstGeom>
        </p:spPr>
        <p:txBody>
          <a:bodyPr anchor="ctr"/>
          <a:lstStyle/>
          <a:p>
            <a:pPr marL="0"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49F791-FA01-4C25-81CE-D81D43671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49" y="1825625"/>
            <a:ext cx="115728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Content</a:t>
            </a:r>
            <a:endParaRPr lang="zh-CN" altLang="en-US" dirty="0"/>
          </a:p>
          <a:p>
            <a:pPr lvl="1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C7C26-F0BB-40E3-B701-3DEA9148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074F46-546F-472E-9C7E-7D3B6AC5E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35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7D95F68E-79D5-4913-8F3B-5713DA9BBA7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8939C2-709B-4A9D-8359-906EEB634C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680" b="-1"/>
          <a:stretch/>
        </p:blipFill>
        <p:spPr>
          <a:xfrm>
            <a:off x="323849" y="278005"/>
            <a:ext cx="1404432" cy="188657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B2C2E25F-0C54-4521-BC38-44B37FDCC07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725488" y="372333"/>
            <a:ext cx="430212" cy="41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8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70" r:id="rId5"/>
    <p:sldLayoutId id="214748367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 dirty="0">
          <a:solidFill>
            <a:srgbClr val="043E6F"/>
          </a:solidFill>
          <a:latin typeface="等线" panose="02010600030101010101" pitchFamily="2" charset="-122"/>
          <a:ea typeface="等线" panose="02010600030101010101" pitchFamily="2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1800" kern="1200" dirty="0" smtClean="0">
          <a:solidFill>
            <a:srgbClr val="474646"/>
          </a:solidFill>
          <a:latin typeface="等线" panose="02010600030101010101" pitchFamily="2" charset="-122"/>
          <a:ea typeface="等线" panose="02010600030101010101" pitchFamily="2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474646"/>
          </a:solidFill>
          <a:latin typeface="等线" panose="02010600030101010101" pitchFamily="2" charset="-122"/>
          <a:ea typeface="等线" panose="02010600030101010101" pitchFamily="2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474646"/>
          </a:solidFill>
          <a:latin typeface="Arial" panose="020B0604020202020204" pitchFamily="34" charset="0"/>
          <a:ea typeface="思源黑体 CN Normal" panose="02010600030101010101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474646"/>
          </a:solidFill>
          <a:latin typeface="Arial" panose="020B0604020202020204" pitchFamily="34" charset="0"/>
          <a:ea typeface="思源黑体 CN Normal" panose="02010600030101010101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474646"/>
          </a:solidFill>
          <a:latin typeface="Arial" panose="020B0604020202020204" pitchFamily="34" charset="0"/>
          <a:ea typeface="思源黑体 CN Normal" panose="02010600030101010101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ED86C0-7470-4505-AD4A-520EEEBF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8F47B2-98F3-45F8-A6B3-7484A6B86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BC04D3-EB8E-4FDE-AAFC-0210C657B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8393-C34A-4F9A-9819-2D63B711C28F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5FB60-41BF-4752-9F19-FFF89694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2809F-A582-41ED-8A0F-FA7BC2BD9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3911-33CE-4953-B13F-70245594C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55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6.wdp"/><Relationship Id="rId7" Type="http://schemas.microsoft.com/office/2007/relationships/hdphoto" Target="../media/hdphoto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microsoft.com/office/2007/relationships/hdphoto" Target="../media/hdphoto2.wdp"/><Relationship Id="rId5" Type="http://schemas.microsoft.com/office/2007/relationships/hdphoto" Target="../media/hdphoto6.wdp"/><Relationship Id="rId10" Type="http://schemas.openxmlformats.org/officeDocument/2006/relationships/image" Target="../media/image35.png"/><Relationship Id="rId4" Type="http://schemas.openxmlformats.org/officeDocument/2006/relationships/image" Target="../media/image43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microsoft.com/office/2007/relationships/hdphoto" Target="../media/hdphoto10.wdp"/><Relationship Id="rId18" Type="http://schemas.openxmlformats.org/officeDocument/2006/relationships/image" Target="../media/image84.png"/><Relationship Id="rId26" Type="http://schemas.openxmlformats.org/officeDocument/2006/relationships/image" Target="../media/image91.png"/><Relationship Id="rId3" Type="http://schemas.openxmlformats.org/officeDocument/2006/relationships/image" Target="../media/image76.jpeg"/><Relationship Id="rId21" Type="http://schemas.openxmlformats.org/officeDocument/2006/relationships/image" Target="../media/image86.png"/><Relationship Id="rId7" Type="http://schemas.microsoft.com/office/2007/relationships/hdphoto" Target="../media/hdphoto8.wdp"/><Relationship Id="rId12" Type="http://schemas.openxmlformats.org/officeDocument/2006/relationships/image" Target="../media/image81.png"/><Relationship Id="rId17" Type="http://schemas.microsoft.com/office/2007/relationships/hdphoto" Target="../media/hdphoto12.wdp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3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microsoft.com/office/2007/relationships/hdphoto" Target="../media/hdphoto7.wdp"/><Relationship Id="rId24" Type="http://schemas.openxmlformats.org/officeDocument/2006/relationships/image" Target="../media/image89.png"/><Relationship Id="rId5" Type="http://schemas.openxmlformats.org/officeDocument/2006/relationships/image" Target="../media/image78.png"/><Relationship Id="rId15" Type="http://schemas.microsoft.com/office/2007/relationships/hdphoto" Target="../media/hdphoto11.wdp"/><Relationship Id="rId23" Type="http://schemas.openxmlformats.org/officeDocument/2006/relationships/image" Target="../media/image88.png"/><Relationship Id="rId28" Type="http://schemas.openxmlformats.org/officeDocument/2006/relationships/image" Target="../media/image93.emf"/><Relationship Id="rId10" Type="http://schemas.openxmlformats.org/officeDocument/2006/relationships/image" Target="../media/image44.png"/><Relationship Id="rId19" Type="http://schemas.openxmlformats.org/officeDocument/2006/relationships/image" Target="../media/image74.png"/><Relationship Id="rId4" Type="http://schemas.openxmlformats.org/officeDocument/2006/relationships/image" Target="../media/image77.png"/><Relationship Id="rId9" Type="http://schemas.microsoft.com/office/2007/relationships/hdphoto" Target="../media/hdphoto9.wdp"/><Relationship Id="rId14" Type="http://schemas.openxmlformats.org/officeDocument/2006/relationships/image" Target="../media/image82.png"/><Relationship Id="rId22" Type="http://schemas.openxmlformats.org/officeDocument/2006/relationships/image" Target="../media/image87.jpg"/><Relationship Id="rId27" Type="http://schemas.openxmlformats.org/officeDocument/2006/relationships/image" Target="../media/image9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4239B8-68EE-394E-8A52-D9617ECCC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69" y="-61615"/>
            <a:ext cx="12301538" cy="69196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C556A7-ECB8-4644-B6CA-0D071CE6EB98}"/>
              </a:ext>
            </a:extLst>
          </p:cNvPr>
          <p:cNvSpPr/>
          <p:nvPr/>
        </p:nvSpPr>
        <p:spPr>
          <a:xfrm>
            <a:off x="2688431" y="3783759"/>
            <a:ext cx="9558338" cy="614455"/>
          </a:xfrm>
          <a:prstGeom prst="rect">
            <a:avLst/>
          </a:prstGeom>
          <a:gradFill flip="none" rotWithShape="1">
            <a:gsLst>
              <a:gs pos="0">
                <a:srgbClr val="2EB7EB">
                  <a:alpha val="44000"/>
                </a:srgbClr>
              </a:gs>
              <a:gs pos="81000">
                <a:srgbClr val="DEF0F5">
                  <a:alpha val="0"/>
                </a:srgbClr>
              </a:gs>
              <a:gs pos="60000">
                <a:srgbClr val="DEF0F5">
                  <a:alpha val="53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B6F598-5130-4FC7-BEE1-1256B83D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22" y="2180698"/>
            <a:ext cx="10515600" cy="1909754"/>
          </a:xfrm>
          <a:effectLst>
            <a:outerShdw blurRad="50800" dist="50800" dir="5400000" algn="ctr" rotWithShape="0">
              <a:srgbClr val="043E6F">
                <a:alpha val="60000"/>
              </a:srgbClr>
            </a:outerShdw>
          </a:effectLst>
        </p:spPr>
        <p:txBody>
          <a:bodyPr/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zh-CN" altLang="en-US" sz="5000" spc="25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思谋线路板</a:t>
            </a:r>
            <a:r>
              <a:rPr lang="en-US" altLang="zh-CN" sz="5000" spc="25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5000" spc="25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假点过滤解决方案</a:t>
            </a:r>
            <a:br>
              <a:rPr lang="en-HK" altLang="zh-CN" sz="5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3300" b="0" spc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Gotham Medium" pitchFamily="2" charset="0"/>
              </a:rPr>
              <a:t>SmartMore PCB</a:t>
            </a:r>
            <a:r>
              <a:rPr lang="zh-CN" altLang="en-US" sz="3300" b="0" spc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Gotham Medium" pitchFamily="2" charset="0"/>
              </a:rPr>
              <a:t> </a:t>
            </a:r>
            <a:r>
              <a:rPr lang="en-US" altLang="zh-CN" sz="3300" b="0" spc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Gotham Medium" pitchFamily="2" charset="0"/>
              </a:rPr>
              <a:t>Industry Solution</a:t>
            </a:r>
            <a:br>
              <a:rPr lang="en-US" altLang="zh-CN" sz="3200" b="0" spc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Gotham Medium" pitchFamily="2" charset="0"/>
              </a:rPr>
            </a:br>
            <a:endParaRPr lang="en-US" altLang="zh-CN" sz="3200" b="0" spc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Gotham Medium" pitchFamily="2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9C3CC4-2592-49CB-BD2F-89FB46CBB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438" y="3888626"/>
            <a:ext cx="10515600" cy="481012"/>
          </a:xfrm>
        </p:spPr>
        <p:txBody>
          <a:bodyPr/>
          <a:lstStyle/>
          <a:p>
            <a:pPr algn="r"/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助力中国智造，加速企业智能转型</a:t>
            </a:r>
            <a:endParaRPr lang="en-US" altLang="zh-CN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0E95E4F-15A0-E742-8E44-CA9610AA4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34" y="5950180"/>
            <a:ext cx="1957388" cy="2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PCB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假点过滤</a:t>
            </a:r>
            <a:endParaRPr lang="en-HK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BE688211-CA63-1A47-B47D-B99C5F7F805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1" b="95290" l="9794" r="89691">
                        <a14:foregroundMark x1="81186" y1="8696" x2="81186" y2="11594"/>
                        <a14:foregroundMark x1="80155" y1="6341" x2="80155" y2="6341"/>
                        <a14:foregroundMark x1="80412" y1="15580" x2="80412" y2="15580"/>
                        <a14:foregroundMark x1="80412" y1="13768" x2="80412" y2="15942"/>
                        <a14:foregroundMark x1="80412" y1="19384" x2="80412" y2="25000"/>
                        <a14:foregroundMark x1="80412" y1="18297" x2="80155" y2="17572"/>
                        <a14:foregroundMark x1="15979" y1="80072" x2="15979" y2="80072"/>
                        <a14:foregroundMark x1="30928" y1="95290" x2="30928" y2="95290"/>
                        <a14:foregroundMark x1="78093" y1="89674" x2="78093" y2="89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963" y="1130128"/>
            <a:ext cx="1384576" cy="1969812"/>
          </a:xfrm>
          <a:prstGeom prst="rect">
            <a:avLst/>
          </a:prstGeom>
        </p:spPr>
      </p:pic>
      <p:cxnSp>
        <p:nvCxnSpPr>
          <p:cNvPr id="5" name="直接箭头连接符 7">
            <a:extLst>
              <a:ext uri="{FF2B5EF4-FFF2-40B4-BE49-F238E27FC236}">
                <a16:creationId xmlns:a16="http://schemas.microsoft.com/office/drawing/2014/main" id="{4E1AC215-6B1B-0A43-9301-457B36E387FA}"/>
              </a:ext>
            </a:extLst>
          </p:cNvPr>
          <p:cNvCxnSpPr>
            <a:cxnSpLocks/>
          </p:cNvCxnSpPr>
          <p:nvPr/>
        </p:nvCxnSpPr>
        <p:spPr>
          <a:xfrm>
            <a:off x="5565864" y="2511524"/>
            <a:ext cx="203492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8">
            <a:extLst>
              <a:ext uri="{FF2B5EF4-FFF2-40B4-BE49-F238E27FC236}">
                <a16:creationId xmlns:a16="http://schemas.microsoft.com/office/drawing/2014/main" id="{E3DF5C44-25BF-0649-BC9D-66568EC24CDE}"/>
              </a:ext>
            </a:extLst>
          </p:cNvPr>
          <p:cNvSpPr txBox="1"/>
          <p:nvPr/>
        </p:nvSpPr>
        <p:spPr>
          <a:xfrm>
            <a:off x="6022163" y="2119741"/>
            <a:ext cx="1122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PCB</a:t>
            </a:r>
            <a:r>
              <a:rPr lang="zh-TW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物料</a:t>
            </a:r>
          </a:p>
        </p:txBody>
      </p:sp>
      <p:pic>
        <p:nvPicPr>
          <p:cNvPr id="7" name="图片 16">
            <a:extLst>
              <a:ext uri="{FF2B5EF4-FFF2-40B4-BE49-F238E27FC236}">
                <a16:creationId xmlns:a16="http://schemas.microsoft.com/office/drawing/2014/main" id="{F09FE0B0-0B85-1C48-8E6A-2FB59C054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74510" y="1209652"/>
            <a:ext cx="2002266" cy="1810763"/>
          </a:xfrm>
          <a:prstGeom prst="rect">
            <a:avLst/>
          </a:prstGeom>
        </p:spPr>
      </p:pic>
      <p:sp>
        <p:nvSpPr>
          <p:cNvPr id="8" name="文本框 132">
            <a:extLst>
              <a:ext uri="{FF2B5EF4-FFF2-40B4-BE49-F238E27FC236}">
                <a16:creationId xmlns:a16="http://schemas.microsoft.com/office/drawing/2014/main" id="{BD5735E7-EFF9-3647-8737-E9750E259D4C}"/>
              </a:ext>
            </a:extLst>
          </p:cNvPr>
          <p:cNvSpPr txBox="1"/>
          <p:nvPr/>
        </p:nvSpPr>
        <p:spPr>
          <a:xfrm>
            <a:off x="3950202" y="3146830"/>
            <a:ext cx="138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AOI</a:t>
            </a:r>
            <a:r>
              <a:rPr lang="zh-TW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TW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AVI</a:t>
            </a:r>
            <a:endParaRPr lang="zh-CN" altLang="en-US" b="1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220">
            <a:extLst>
              <a:ext uri="{FF2B5EF4-FFF2-40B4-BE49-F238E27FC236}">
                <a16:creationId xmlns:a16="http://schemas.microsoft.com/office/drawing/2014/main" id="{8AFF76A4-A029-4D4B-AFFD-30FB594644B3}"/>
              </a:ext>
            </a:extLst>
          </p:cNvPr>
          <p:cNvSpPr txBox="1"/>
          <p:nvPr/>
        </p:nvSpPr>
        <p:spPr>
          <a:xfrm>
            <a:off x="615700" y="2248289"/>
            <a:ext cx="162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客户原系统</a:t>
            </a:r>
          </a:p>
        </p:txBody>
      </p:sp>
      <p:sp>
        <p:nvSpPr>
          <p:cNvPr id="10" name="文本框 133">
            <a:extLst>
              <a:ext uri="{FF2B5EF4-FFF2-40B4-BE49-F238E27FC236}">
                <a16:creationId xmlns:a16="http://schemas.microsoft.com/office/drawing/2014/main" id="{0433799C-F5D5-46E8-AEAE-B299677E2E15}"/>
              </a:ext>
            </a:extLst>
          </p:cNvPr>
          <p:cNvSpPr txBox="1"/>
          <p:nvPr/>
        </p:nvSpPr>
        <p:spPr>
          <a:xfrm>
            <a:off x="7974510" y="3135835"/>
            <a:ext cx="237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人工看图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人工分拣</a:t>
            </a:r>
          </a:p>
        </p:txBody>
      </p:sp>
    </p:spTree>
    <p:extLst>
      <p:ext uri="{BB962C8B-B14F-4D97-AF65-F5344CB8AC3E}">
        <p14:creationId xmlns:p14="http://schemas.microsoft.com/office/powerpoint/2010/main" val="105319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F28885E1-33C0-4A57-9D5C-D35AE0DD36A3}"/>
              </a:ext>
            </a:extLst>
          </p:cNvPr>
          <p:cNvSpPr/>
          <p:nvPr/>
        </p:nvSpPr>
        <p:spPr>
          <a:xfrm>
            <a:off x="3945962" y="4346476"/>
            <a:ext cx="5996658" cy="1695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PCB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假点过滤</a:t>
            </a:r>
            <a:endParaRPr lang="en-HK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BE688211-CA63-1A47-B47D-B99C5F7F805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1" b="95290" l="9794" r="89691">
                        <a14:foregroundMark x1="81186" y1="8696" x2="81186" y2="11594"/>
                        <a14:foregroundMark x1="80155" y1="6341" x2="80155" y2="6341"/>
                        <a14:foregroundMark x1="80412" y1="15580" x2="80412" y2="15580"/>
                        <a14:foregroundMark x1="80412" y1="13768" x2="80412" y2="15942"/>
                        <a14:foregroundMark x1="80412" y1="19384" x2="80412" y2="25000"/>
                        <a14:foregroundMark x1="80412" y1="18297" x2="80155" y2="17572"/>
                        <a14:foregroundMark x1="15979" y1="80072" x2="15979" y2="80072"/>
                        <a14:foregroundMark x1="30928" y1="95290" x2="30928" y2="95290"/>
                        <a14:foregroundMark x1="78093" y1="89674" x2="78093" y2="89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963" y="1130128"/>
            <a:ext cx="1384576" cy="1969812"/>
          </a:xfrm>
          <a:prstGeom prst="rect">
            <a:avLst/>
          </a:prstGeom>
        </p:spPr>
      </p:pic>
      <p:cxnSp>
        <p:nvCxnSpPr>
          <p:cNvPr id="5" name="直接箭头连接符 7">
            <a:extLst>
              <a:ext uri="{FF2B5EF4-FFF2-40B4-BE49-F238E27FC236}">
                <a16:creationId xmlns:a16="http://schemas.microsoft.com/office/drawing/2014/main" id="{4E1AC215-6B1B-0A43-9301-457B36E387FA}"/>
              </a:ext>
            </a:extLst>
          </p:cNvPr>
          <p:cNvCxnSpPr>
            <a:cxnSpLocks/>
          </p:cNvCxnSpPr>
          <p:nvPr/>
        </p:nvCxnSpPr>
        <p:spPr>
          <a:xfrm>
            <a:off x="5565864" y="2511524"/>
            <a:ext cx="203492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8">
            <a:extLst>
              <a:ext uri="{FF2B5EF4-FFF2-40B4-BE49-F238E27FC236}">
                <a16:creationId xmlns:a16="http://schemas.microsoft.com/office/drawing/2014/main" id="{E3DF5C44-25BF-0649-BC9D-66568EC24CDE}"/>
              </a:ext>
            </a:extLst>
          </p:cNvPr>
          <p:cNvSpPr txBox="1"/>
          <p:nvPr/>
        </p:nvSpPr>
        <p:spPr>
          <a:xfrm>
            <a:off x="6022163" y="2119741"/>
            <a:ext cx="1122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PCB</a:t>
            </a:r>
            <a:r>
              <a:rPr lang="zh-TW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物料</a:t>
            </a:r>
          </a:p>
        </p:txBody>
      </p:sp>
      <p:pic>
        <p:nvPicPr>
          <p:cNvPr id="7" name="图片 16">
            <a:extLst>
              <a:ext uri="{FF2B5EF4-FFF2-40B4-BE49-F238E27FC236}">
                <a16:creationId xmlns:a16="http://schemas.microsoft.com/office/drawing/2014/main" id="{F09FE0B0-0B85-1C48-8E6A-2FB59C054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74510" y="1209652"/>
            <a:ext cx="2002266" cy="1810763"/>
          </a:xfrm>
          <a:prstGeom prst="rect">
            <a:avLst/>
          </a:prstGeom>
        </p:spPr>
      </p:pic>
      <p:sp>
        <p:nvSpPr>
          <p:cNvPr id="8" name="文本框 132">
            <a:extLst>
              <a:ext uri="{FF2B5EF4-FFF2-40B4-BE49-F238E27FC236}">
                <a16:creationId xmlns:a16="http://schemas.microsoft.com/office/drawing/2014/main" id="{BD5735E7-EFF9-3647-8737-E9750E259D4C}"/>
              </a:ext>
            </a:extLst>
          </p:cNvPr>
          <p:cNvSpPr txBox="1"/>
          <p:nvPr/>
        </p:nvSpPr>
        <p:spPr>
          <a:xfrm>
            <a:off x="3950202" y="3146830"/>
            <a:ext cx="138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AOI</a:t>
            </a:r>
            <a:r>
              <a:rPr lang="zh-TW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TW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AVI</a:t>
            </a:r>
            <a:endParaRPr lang="zh-CN" altLang="en-US" b="1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133">
            <a:extLst>
              <a:ext uri="{FF2B5EF4-FFF2-40B4-BE49-F238E27FC236}">
                <a16:creationId xmlns:a16="http://schemas.microsoft.com/office/drawing/2014/main" id="{6323C76F-A4A4-0F4B-ABE4-27E77AB7CF28}"/>
              </a:ext>
            </a:extLst>
          </p:cNvPr>
          <p:cNvSpPr txBox="1"/>
          <p:nvPr/>
        </p:nvSpPr>
        <p:spPr>
          <a:xfrm>
            <a:off x="7974510" y="3135835"/>
            <a:ext cx="237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人工看图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人工分拣</a:t>
            </a:r>
          </a:p>
        </p:txBody>
      </p:sp>
      <p:sp>
        <p:nvSpPr>
          <p:cNvPr id="15" name="文本框 220">
            <a:extLst>
              <a:ext uri="{FF2B5EF4-FFF2-40B4-BE49-F238E27FC236}">
                <a16:creationId xmlns:a16="http://schemas.microsoft.com/office/drawing/2014/main" id="{8AFF76A4-A029-4D4B-AFFD-30FB594644B3}"/>
              </a:ext>
            </a:extLst>
          </p:cNvPr>
          <p:cNvSpPr txBox="1"/>
          <p:nvPr/>
        </p:nvSpPr>
        <p:spPr>
          <a:xfrm>
            <a:off x="615700" y="2248289"/>
            <a:ext cx="162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客户原系统</a:t>
            </a:r>
          </a:p>
        </p:txBody>
      </p:sp>
      <p:pic>
        <p:nvPicPr>
          <p:cNvPr id="12" name="图片 43">
            <a:extLst>
              <a:ext uri="{FF2B5EF4-FFF2-40B4-BE49-F238E27FC236}">
                <a16:creationId xmlns:a16="http://schemas.microsoft.com/office/drawing/2014/main" id="{9434537B-36CC-F145-80F5-F07BD43EB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6" b="89409" l="9264" r="91330">
                        <a14:foregroundMark x1="11283" y1="32759" x2="11045" y2="72660"/>
                        <a14:foregroundMark x1="10333" y1="31527" x2="12827" y2="31527"/>
                        <a14:foregroundMark x1="9857" y1="29310" x2="9857" y2="29310"/>
                        <a14:foregroundMark x1="9501" y1="30296" x2="9501" y2="30296"/>
                        <a14:foregroundMark x1="9264" y1="31773" x2="9382" y2="43103"/>
                        <a14:foregroundMark x1="9382" y1="43103" x2="9382" y2="43103"/>
                        <a14:foregroundMark x1="10333" y1="71429" x2="10095" y2="82759"/>
                        <a14:foregroundMark x1="89074" y1="33498" x2="89192" y2="82512"/>
                        <a14:foregroundMark x1="89192" y1="82512" x2="88717" y2="86700"/>
                        <a14:foregroundMark x1="90618" y1="33251" x2="91330" y2="43596"/>
                        <a14:foregroundMark x1="90855" y1="29557" x2="89667" y2="30542"/>
                        <a14:foregroundMark x1="91093" y1="29557" x2="91093" y2="32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480" y="4744903"/>
            <a:ext cx="2170205" cy="1046441"/>
          </a:xfrm>
          <a:prstGeom prst="rect">
            <a:avLst/>
          </a:prstGeom>
        </p:spPr>
      </p:pic>
      <p:sp>
        <p:nvSpPr>
          <p:cNvPr id="17" name="文本框 46">
            <a:extLst>
              <a:ext uri="{FF2B5EF4-FFF2-40B4-BE49-F238E27FC236}">
                <a16:creationId xmlns:a16="http://schemas.microsoft.com/office/drawing/2014/main" id="{9539C794-6D0D-E340-BE53-A1BA8B947BB5}"/>
              </a:ext>
            </a:extLst>
          </p:cNvPr>
          <p:cNvSpPr txBox="1"/>
          <p:nvPr/>
        </p:nvSpPr>
        <p:spPr>
          <a:xfrm>
            <a:off x="5281277" y="4706791"/>
            <a:ext cx="213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假点过滤一体机</a:t>
            </a:r>
          </a:p>
        </p:txBody>
      </p:sp>
      <p:sp>
        <p:nvSpPr>
          <p:cNvPr id="18" name="文本框 47">
            <a:extLst>
              <a:ext uri="{FF2B5EF4-FFF2-40B4-BE49-F238E27FC236}">
                <a16:creationId xmlns:a16="http://schemas.microsoft.com/office/drawing/2014/main" id="{A3756544-1E56-9942-B7F9-CFDA7DC0F30F}"/>
              </a:ext>
            </a:extLst>
          </p:cNvPr>
          <p:cNvSpPr txBox="1"/>
          <p:nvPr/>
        </p:nvSpPr>
        <p:spPr>
          <a:xfrm>
            <a:off x="6300511" y="5170319"/>
            <a:ext cx="3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9" name="组合 48">
            <a:extLst>
              <a:ext uri="{FF2B5EF4-FFF2-40B4-BE49-F238E27FC236}">
                <a16:creationId xmlns:a16="http://schemas.microsoft.com/office/drawing/2014/main" id="{2D92E384-4775-B444-8F2F-F9370ADC1583}"/>
              </a:ext>
            </a:extLst>
          </p:cNvPr>
          <p:cNvGrpSpPr/>
          <p:nvPr/>
        </p:nvGrpSpPr>
        <p:grpSpPr>
          <a:xfrm>
            <a:off x="4794934" y="4623074"/>
            <a:ext cx="486343" cy="457696"/>
            <a:chOff x="498624" y="1235478"/>
            <a:chExt cx="364891" cy="364891"/>
          </a:xfrm>
        </p:grpSpPr>
        <p:sp>
          <p:nvSpPr>
            <p:cNvPr id="20" name="任意多边形: 形状 49">
              <a:extLst>
                <a:ext uri="{FF2B5EF4-FFF2-40B4-BE49-F238E27FC236}">
                  <a16:creationId xmlns:a16="http://schemas.microsoft.com/office/drawing/2014/main" id="{8B467DA7-C660-7544-B936-BB8130FDF42F}"/>
                </a:ext>
              </a:extLst>
            </p:cNvPr>
            <p:cNvSpPr/>
            <p:nvPr/>
          </p:nvSpPr>
          <p:spPr>
            <a:xfrm>
              <a:off x="498624" y="1235478"/>
              <a:ext cx="364891" cy="364891"/>
            </a:xfrm>
            <a:custGeom>
              <a:avLst/>
              <a:gdLst>
                <a:gd name="connsiteX0" fmla="*/ 346018 w 364891"/>
                <a:gd name="connsiteY0" fmla="*/ 276814 h 364891"/>
                <a:gd name="connsiteX1" fmla="*/ 362794 w 364891"/>
                <a:gd name="connsiteY1" fmla="*/ 239067 h 364891"/>
                <a:gd name="connsiteX2" fmla="*/ 322950 w 364891"/>
                <a:gd name="connsiteY2" fmla="*/ 211805 h 364891"/>
                <a:gd name="connsiteX3" fmla="*/ 325047 w 364891"/>
                <a:gd name="connsiteY3" fmla="*/ 161475 h 364891"/>
                <a:gd name="connsiteX4" fmla="*/ 364891 w 364891"/>
                <a:gd name="connsiteY4" fmla="*/ 134213 h 364891"/>
                <a:gd name="connsiteX5" fmla="*/ 352309 w 364891"/>
                <a:gd name="connsiteY5" fmla="*/ 98563 h 364891"/>
                <a:gd name="connsiteX6" fmla="*/ 304076 w 364891"/>
                <a:gd name="connsiteY6" fmla="*/ 104854 h 364891"/>
                <a:gd name="connsiteX7" fmla="*/ 268426 w 364891"/>
                <a:gd name="connsiteY7" fmla="*/ 69204 h 364891"/>
                <a:gd name="connsiteX8" fmla="*/ 276814 w 364891"/>
                <a:gd name="connsiteY8" fmla="*/ 20971 h 364891"/>
                <a:gd name="connsiteX9" fmla="*/ 241164 w 364891"/>
                <a:gd name="connsiteY9" fmla="*/ 4194 h 364891"/>
                <a:gd name="connsiteX10" fmla="*/ 211805 w 364891"/>
                <a:gd name="connsiteY10" fmla="*/ 41942 h 364891"/>
                <a:gd name="connsiteX11" fmla="*/ 159378 w 364891"/>
                <a:gd name="connsiteY11" fmla="*/ 39844 h 364891"/>
                <a:gd name="connsiteX12" fmla="*/ 132116 w 364891"/>
                <a:gd name="connsiteY12" fmla="*/ 0 h 364891"/>
                <a:gd name="connsiteX13" fmla="*/ 96466 w 364891"/>
                <a:gd name="connsiteY13" fmla="*/ 14680 h 364891"/>
                <a:gd name="connsiteX14" fmla="*/ 102757 w 364891"/>
                <a:gd name="connsiteY14" fmla="*/ 62912 h 364891"/>
                <a:gd name="connsiteX15" fmla="*/ 67106 w 364891"/>
                <a:gd name="connsiteY15" fmla="*/ 98563 h 364891"/>
                <a:gd name="connsiteX16" fmla="*/ 18874 w 364891"/>
                <a:gd name="connsiteY16" fmla="*/ 88077 h 364891"/>
                <a:gd name="connsiteX17" fmla="*/ 2097 w 364891"/>
                <a:gd name="connsiteY17" fmla="*/ 123727 h 364891"/>
                <a:gd name="connsiteX18" fmla="*/ 39844 w 364891"/>
                <a:gd name="connsiteY18" fmla="*/ 153087 h 364891"/>
                <a:gd name="connsiteX19" fmla="*/ 39844 w 364891"/>
                <a:gd name="connsiteY19" fmla="*/ 203416 h 364891"/>
                <a:gd name="connsiteX20" fmla="*/ 0 w 364891"/>
                <a:gd name="connsiteY20" fmla="*/ 230678 h 364891"/>
                <a:gd name="connsiteX21" fmla="*/ 12582 w 364891"/>
                <a:gd name="connsiteY21" fmla="*/ 266329 h 364891"/>
                <a:gd name="connsiteX22" fmla="*/ 60815 w 364891"/>
                <a:gd name="connsiteY22" fmla="*/ 260037 h 364891"/>
                <a:gd name="connsiteX23" fmla="*/ 96466 w 364891"/>
                <a:gd name="connsiteY23" fmla="*/ 295688 h 364891"/>
                <a:gd name="connsiteX24" fmla="*/ 88077 w 364891"/>
                <a:gd name="connsiteY24" fmla="*/ 343921 h 364891"/>
                <a:gd name="connsiteX25" fmla="*/ 123728 w 364891"/>
                <a:gd name="connsiteY25" fmla="*/ 360697 h 364891"/>
                <a:gd name="connsiteX26" fmla="*/ 153087 w 364891"/>
                <a:gd name="connsiteY26" fmla="*/ 322950 h 364891"/>
                <a:gd name="connsiteX27" fmla="*/ 203416 w 364891"/>
                <a:gd name="connsiteY27" fmla="*/ 325047 h 364891"/>
                <a:gd name="connsiteX28" fmla="*/ 230678 w 364891"/>
                <a:gd name="connsiteY28" fmla="*/ 364891 h 364891"/>
                <a:gd name="connsiteX29" fmla="*/ 266329 w 364891"/>
                <a:gd name="connsiteY29" fmla="*/ 352309 h 364891"/>
                <a:gd name="connsiteX30" fmla="*/ 260037 w 364891"/>
                <a:gd name="connsiteY30" fmla="*/ 304076 h 364891"/>
                <a:gd name="connsiteX31" fmla="*/ 295688 w 364891"/>
                <a:gd name="connsiteY31" fmla="*/ 268426 h 364891"/>
                <a:gd name="connsiteX32" fmla="*/ 346018 w 364891"/>
                <a:gd name="connsiteY32" fmla="*/ 276814 h 36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64891" h="364891">
                  <a:moveTo>
                    <a:pt x="346018" y="276814"/>
                  </a:moveTo>
                  <a:lnTo>
                    <a:pt x="362794" y="239067"/>
                  </a:lnTo>
                  <a:lnTo>
                    <a:pt x="322950" y="211805"/>
                  </a:lnTo>
                  <a:cubicBezTo>
                    <a:pt x="327144" y="195028"/>
                    <a:pt x="327144" y="178251"/>
                    <a:pt x="325047" y="161475"/>
                  </a:cubicBezTo>
                  <a:lnTo>
                    <a:pt x="364891" y="134213"/>
                  </a:lnTo>
                  <a:lnTo>
                    <a:pt x="352309" y="98563"/>
                  </a:lnTo>
                  <a:lnTo>
                    <a:pt x="304076" y="104854"/>
                  </a:lnTo>
                  <a:cubicBezTo>
                    <a:pt x="295688" y="90174"/>
                    <a:pt x="283105" y="77592"/>
                    <a:pt x="268426" y="69204"/>
                  </a:cubicBezTo>
                  <a:lnTo>
                    <a:pt x="276814" y="20971"/>
                  </a:lnTo>
                  <a:lnTo>
                    <a:pt x="241164" y="4194"/>
                  </a:lnTo>
                  <a:lnTo>
                    <a:pt x="211805" y="41942"/>
                  </a:lnTo>
                  <a:cubicBezTo>
                    <a:pt x="195028" y="37747"/>
                    <a:pt x="176154" y="37747"/>
                    <a:pt x="159378" y="39844"/>
                  </a:cubicBezTo>
                  <a:lnTo>
                    <a:pt x="132116" y="0"/>
                  </a:lnTo>
                  <a:lnTo>
                    <a:pt x="96466" y="14680"/>
                  </a:lnTo>
                  <a:lnTo>
                    <a:pt x="102757" y="62912"/>
                  </a:lnTo>
                  <a:cubicBezTo>
                    <a:pt x="88077" y="71301"/>
                    <a:pt x="75495" y="83883"/>
                    <a:pt x="67106" y="98563"/>
                  </a:cubicBezTo>
                  <a:lnTo>
                    <a:pt x="18874" y="88077"/>
                  </a:lnTo>
                  <a:lnTo>
                    <a:pt x="2097" y="123727"/>
                  </a:lnTo>
                  <a:lnTo>
                    <a:pt x="39844" y="153087"/>
                  </a:lnTo>
                  <a:cubicBezTo>
                    <a:pt x="37747" y="169863"/>
                    <a:pt x="37747" y="188737"/>
                    <a:pt x="39844" y="203416"/>
                  </a:cubicBezTo>
                  <a:lnTo>
                    <a:pt x="0" y="230678"/>
                  </a:lnTo>
                  <a:lnTo>
                    <a:pt x="12582" y="266329"/>
                  </a:lnTo>
                  <a:lnTo>
                    <a:pt x="60815" y="260037"/>
                  </a:lnTo>
                  <a:cubicBezTo>
                    <a:pt x="69204" y="274717"/>
                    <a:pt x="81786" y="287299"/>
                    <a:pt x="96466" y="295688"/>
                  </a:cubicBezTo>
                  <a:lnTo>
                    <a:pt x="88077" y="343921"/>
                  </a:lnTo>
                  <a:lnTo>
                    <a:pt x="123728" y="360697"/>
                  </a:lnTo>
                  <a:lnTo>
                    <a:pt x="153087" y="322950"/>
                  </a:lnTo>
                  <a:cubicBezTo>
                    <a:pt x="169863" y="327144"/>
                    <a:pt x="186640" y="327144"/>
                    <a:pt x="203416" y="325047"/>
                  </a:cubicBezTo>
                  <a:lnTo>
                    <a:pt x="230678" y="364891"/>
                  </a:lnTo>
                  <a:lnTo>
                    <a:pt x="266329" y="352309"/>
                  </a:lnTo>
                  <a:lnTo>
                    <a:pt x="260037" y="304076"/>
                  </a:lnTo>
                  <a:cubicBezTo>
                    <a:pt x="274717" y="295688"/>
                    <a:pt x="287299" y="283105"/>
                    <a:pt x="295688" y="268426"/>
                  </a:cubicBezTo>
                  <a:lnTo>
                    <a:pt x="346018" y="276814"/>
                  </a:ln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1" name="任意多边形: 形状 50">
              <a:extLst>
                <a:ext uri="{FF2B5EF4-FFF2-40B4-BE49-F238E27FC236}">
                  <a16:creationId xmlns:a16="http://schemas.microsoft.com/office/drawing/2014/main" id="{30034E4C-7DCD-B14D-842F-65E630ECBDC5}"/>
                </a:ext>
              </a:extLst>
            </p:cNvPr>
            <p:cNvSpPr/>
            <p:nvPr/>
          </p:nvSpPr>
          <p:spPr>
            <a:xfrm rot="17633805">
              <a:off x="586380" y="1323369"/>
              <a:ext cx="188741" cy="188741"/>
            </a:xfrm>
            <a:custGeom>
              <a:avLst/>
              <a:gdLst>
                <a:gd name="connsiteX0" fmla="*/ 188742 w 188741"/>
                <a:gd name="connsiteY0" fmla="*/ 94371 h 188741"/>
                <a:gd name="connsiteX1" fmla="*/ 94371 w 188741"/>
                <a:gd name="connsiteY1" fmla="*/ 188742 h 188741"/>
                <a:gd name="connsiteX2" fmla="*/ 0 w 188741"/>
                <a:gd name="connsiteY2" fmla="*/ 94371 h 188741"/>
                <a:gd name="connsiteX3" fmla="*/ 94371 w 188741"/>
                <a:gd name="connsiteY3" fmla="*/ 0 h 188741"/>
                <a:gd name="connsiteX4" fmla="*/ 188742 w 188741"/>
                <a:gd name="connsiteY4" fmla="*/ 94371 h 18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41" h="188741">
                  <a:moveTo>
                    <a:pt x="188742" y="94371"/>
                  </a:moveTo>
                  <a:cubicBezTo>
                    <a:pt x="188742" y="146490"/>
                    <a:pt x="146490" y="188742"/>
                    <a:pt x="94371" y="188742"/>
                  </a:cubicBezTo>
                  <a:cubicBezTo>
                    <a:pt x="42251" y="188742"/>
                    <a:pt x="0" y="146490"/>
                    <a:pt x="0" y="94371"/>
                  </a:cubicBezTo>
                  <a:cubicBezTo>
                    <a:pt x="0" y="42251"/>
                    <a:pt x="42251" y="0"/>
                    <a:pt x="94371" y="0"/>
                  </a:cubicBezTo>
                  <a:cubicBezTo>
                    <a:pt x="146490" y="0"/>
                    <a:pt x="188742" y="42251"/>
                    <a:pt x="188742" y="94371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custDash>
                <a:ds d="50955" sp="50955"/>
              </a:custDash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" name="任意多边形: 形状 51">
              <a:extLst>
                <a:ext uri="{FF2B5EF4-FFF2-40B4-BE49-F238E27FC236}">
                  <a16:creationId xmlns:a16="http://schemas.microsoft.com/office/drawing/2014/main" id="{B13301F9-A581-5247-92E4-DC20713A2E04}"/>
                </a:ext>
              </a:extLst>
            </p:cNvPr>
            <p:cNvSpPr/>
            <p:nvPr/>
          </p:nvSpPr>
          <p:spPr>
            <a:xfrm rot="17633805">
              <a:off x="609448" y="1346438"/>
              <a:ext cx="142604" cy="142604"/>
            </a:xfrm>
            <a:custGeom>
              <a:avLst/>
              <a:gdLst>
                <a:gd name="connsiteX0" fmla="*/ 142605 w 142604"/>
                <a:gd name="connsiteY0" fmla="*/ 71302 h 142604"/>
                <a:gd name="connsiteX1" fmla="*/ 71302 w 142604"/>
                <a:gd name="connsiteY1" fmla="*/ 142605 h 142604"/>
                <a:gd name="connsiteX2" fmla="*/ 0 w 142604"/>
                <a:gd name="connsiteY2" fmla="*/ 71302 h 142604"/>
                <a:gd name="connsiteX3" fmla="*/ 71302 w 142604"/>
                <a:gd name="connsiteY3" fmla="*/ 0 h 142604"/>
                <a:gd name="connsiteX4" fmla="*/ 142605 w 142604"/>
                <a:gd name="connsiteY4" fmla="*/ 7130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" h="142604">
                  <a:moveTo>
                    <a:pt x="142605" y="71302"/>
                  </a:moveTo>
                  <a:cubicBezTo>
                    <a:pt x="142605" y="110682"/>
                    <a:pt x="110682" y="142605"/>
                    <a:pt x="71302" y="142605"/>
                  </a:cubicBezTo>
                  <a:cubicBezTo>
                    <a:pt x="31923" y="142605"/>
                    <a:pt x="0" y="110682"/>
                    <a:pt x="0" y="71302"/>
                  </a:cubicBezTo>
                  <a:cubicBezTo>
                    <a:pt x="0" y="31923"/>
                    <a:pt x="31923" y="0"/>
                    <a:pt x="71302" y="0"/>
                  </a:cubicBezTo>
                  <a:cubicBezTo>
                    <a:pt x="110682" y="0"/>
                    <a:pt x="142605" y="31923"/>
                    <a:pt x="142605" y="71302"/>
                  </a:cubicBez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" name="任意多边形: 形状 52">
              <a:extLst>
                <a:ext uri="{FF2B5EF4-FFF2-40B4-BE49-F238E27FC236}">
                  <a16:creationId xmlns:a16="http://schemas.microsoft.com/office/drawing/2014/main" id="{7105AC2C-1E32-A242-B574-0DAABD33BA52}"/>
                </a:ext>
              </a:extLst>
            </p:cNvPr>
            <p:cNvSpPr/>
            <p:nvPr/>
          </p:nvSpPr>
          <p:spPr>
            <a:xfrm rot="17633805">
              <a:off x="626225" y="1363215"/>
              <a:ext cx="109050" cy="109050"/>
            </a:xfrm>
            <a:custGeom>
              <a:avLst/>
              <a:gdLst>
                <a:gd name="connsiteX0" fmla="*/ 109051 w 109050"/>
                <a:gd name="connsiteY0" fmla="*/ 54525 h 109050"/>
                <a:gd name="connsiteX1" fmla="*/ 54525 w 109050"/>
                <a:gd name="connsiteY1" fmla="*/ 109051 h 109050"/>
                <a:gd name="connsiteX2" fmla="*/ 0 w 109050"/>
                <a:gd name="connsiteY2" fmla="*/ 54525 h 109050"/>
                <a:gd name="connsiteX3" fmla="*/ 54525 w 109050"/>
                <a:gd name="connsiteY3" fmla="*/ 0 h 109050"/>
                <a:gd name="connsiteX4" fmla="*/ 109051 w 109050"/>
                <a:gd name="connsiteY4" fmla="*/ 54525 h 10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0" h="109050">
                  <a:moveTo>
                    <a:pt x="109051" y="54525"/>
                  </a:moveTo>
                  <a:cubicBezTo>
                    <a:pt x="109051" y="84639"/>
                    <a:pt x="84639" y="109051"/>
                    <a:pt x="54525" y="109051"/>
                  </a:cubicBezTo>
                  <a:cubicBezTo>
                    <a:pt x="24412" y="109051"/>
                    <a:pt x="0" y="84639"/>
                    <a:pt x="0" y="54525"/>
                  </a:cubicBezTo>
                  <a:cubicBezTo>
                    <a:pt x="0" y="24412"/>
                    <a:pt x="24412" y="0"/>
                    <a:pt x="54525" y="0"/>
                  </a:cubicBezTo>
                  <a:cubicBezTo>
                    <a:pt x="84639" y="0"/>
                    <a:pt x="109051" y="24412"/>
                    <a:pt x="109051" y="54525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4" name="图形 2186">
              <a:extLst>
                <a:ext uri="{FF2B5EF4-FFF2-40B4-BE49-F238E27FC236}">
                  <a16:creationId xmlns:a16="http://schemas.microsoft.com/office/drawing/2014/main" id="{7F7F2CF0-DFAC-F140-9594-186D594F2A93}"/>
                </a:ext>
              </a:extLst>
            </p:cNvPr>
            <p:cNvGrpSpPr/>
            <p:nvPr/>
          </p:nvGrpSpPr>
          <p:grpSpPr>
            <a:xfrm>
              <a:off x="643322" y="1392759"/>
              <a:ext cx="67106" cy="48232"/>
              <a:chOff x="643322" y="1392759"/>
              <a:chExt cx="67106" cy="48232"/>
            </a:xfrm>
            <a:solidFill>
              <a:srgbClr val="B6252D"/>
            </a:solidFill>
          </p:grpSpPr>
          <p:sp>
            <p:nvSpPr>
              <p:cNvPr id="34" name="任意多边形: 形状 63">
                <a:extLst>
                  <a:ext uri="{FF2B5EF4-FFF2-40B4-BE49-F238E27FC236}">
                    <a16:creationId xmlns:a16="http://schemas.microsoft.com/office/drawing/2014/main" id="{57C7B2F9-449E-6042-A980-9526F2657109}"/>
                  </a:ext>
                </a:extLst>
              </p:cNvPr>
              <p:cNvSpPr/>
              <p:nvPr/>
            </p:nvSpPr>
            <p:spPr>
              <a:xfrm>
                <a:off x="643322" y="1392759"/>
                <a:ext cx="48232" cy="48232"/>
              </a:xfrm>
              <a:custGeom>
                <a:avLst/>
                <a:gdLst>
                  <a:gd name="connsiteX0" fmla="*/ 0 w 48232"/>
                  <a:gd name="connsiteY0" fmla="*/ 48233 h 48232"/>
                  <a:gd name="connsiteX1" fmla="*/ 0 w 48232"/>
                  <a:gd name="connsiteY1" fmla="*/ 48233 h 48232"/>
                  <a:gd name="connsiteX2" fmla="*/ 0 w 48232"/>
                  <a:gd name="connsiteY2" fmla="*/ 48233 h 48232"/>
                  <a:gd name="connsiteX3" fmla="*/ 16777 w 48232"/>
                  <a:gd name="connsiteY3" fmla="*/ 2097 h 48232"/>
                  <a:gd name="connsiteX4" fmla="*/ 16777 w 48232"/>
                  <a:gd name="connsiteY4" fmla="*/ 0 h 48232"/>
                  <a:gd name="connsiteX5" fmla="*/ 18874 w 48232"/>
                  <a:gd name="connsiteY5" fmla="*/ 0 h 48232"/>
                  <a:gd name="connsiteX6" fmla="*/ 29359 w 48232"/>
                  <a:gd name="connsiteY6" fmla="*/ 0 h 48232"/>
                  <a:gd name="connsiteX7" fmla="*/ 31456 w 48232"/>
                  <a:gd name="connsiteY7" fmla="*/ 0 h 48232"/>
                  <a:gd name="connsiteX8" fmla="*/ 31456 w 48232"/>
                  <a:gd name="connsiteY8" fmla="*/ 2097 h 48232"/>
                  <a:gd name="connsiteX9" fmla="*/ 48233 w 48232"/>
                  <a:gd name="connsiteY9" fmla="*/ 46136 h 48232"/>
                  <a:gd name="connsiteX10" fmla="*/ 48233 w 48232"/>
                  <a:gd name="connsiteY10" fmla="*/ 46136 h 48232"/>
                  <a:gd name="connsiteX11" fmla="*/ 48233 w 48232"/>
                  <a:gd name="connsiteY11" fmla="*/ 46136 h 48232"/>
                  <a:gd name="connsiteX12" fmla="*/ 46136 w 48232"/>
                  <a:gd name="connsiteY12" fmla="*/ 46136 h 48232"/>
                  <a:gd name="connsiteX13" fmla="*/ 39844 w 48232"/>
                  <a:gd name="connsiteY13" fmla="*/ 46136 h 48232"/>
                  <a:gd name="connsiteX14" fmla="*/ 37747 w 48232"/>
                  <a:gd name="connsiteY14" fmla="*/ 44039 h 48232"/>
                  <a:gd name="connsiteX15" fmla="*/ 35650 w 48232"/>
                  <a:gd name="connsiteY15" fmla="*/ 37747 h 48232"/>
                  <a:gd name="connsiteX16" fmla="*/ 14680 w 48232"/>
                  <a:gd name="connsiteY16" fmla="*/ 37747 h 48232"/>
                  <a:gd name="connsiteX17" fmla="*/ 12582 w 48232"/>
                  <a:gd name="connsiteY17" fmla="*/ 46136 h 48232"/>
                  <a:gd name="connsiteX18" fmla="*/ 10485 w 48232"/>
                  <a:gd name="connsiteY18" fmla="*/ 48233 h 48232"/>
                  <a:gd name="connsiteX19" fmla="*/ 0 w 48232"/>
                  <a:gd name="connsiteY19" fmla="*/ 48233 h 48232"/>
                  <a:gd name="connsiteX20" fmla="*/ 0 w 48232"/>
                  <a:gd name="connsiteY20" fmla="*/ 48233 h 48232"/>
                  <a:gd name="connsiteX21" fmla="*/ 31456 w 48232"/>
                  <a:gd name="connsiteY21" fmla="*/ 29359 h 48232"/>
                  <a:gd name="connsiteX22" fmla="*/ 25165 w 48232"/>
                  <a:gd name="connsiteY22" fmla="*/ 10485 h 48232"/>
                  <a:gd name="connsiteX23" fmla="*/ 18874 w 48232"/>
                  <a:gd name="connsiteY23" fmla="*/ 29359 h 48232"/>
                  <a:gd name="connsiteX24" fmla="*/ 31456 w 48232"/>
                  <a:gd name="connsiteY24" fmla="*/ 29359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823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cubicBezTo>
                      <a:pt x="0" y="46136"/>
                      <a:pt x="0" y="46136"/>
                      <a:pt x="0" y="48233"/>
                    </a:cubicBezTo>
                    <a:lnTo>
                      <a:pt x="16777" y="2097"/>
                    </a:lnTo>
                    <a:cubicBezTo>
                      <a:pt x="16777" y="2097"/>
                      <a:pt x="16777" y="2097"/>
                      <a:pt x="16777" y="0"/>
                    </a:cubicBezTo>
                    <a:cubicBezTo>
                      <a:pt x="16777" y="0"/>
                      <a:pt x="18874" y="0"/>
                      <a:pt x="18874" y="0"/>
                    </a:cubicBezTo>
                    <a:lnTo>
                      <a:pt x="29359" y="0"/>
                    </a:lnTo>
                    <a:cubicBezTo>
                      <a:pt x="29359" y="0"/>
                      <a:pt x="31456" y="0"/>
                      <a:pt x="31456" y="0"/>
                    </a:cubicBezTo>
                    <a:cubicBezTo>
                      <a:pt x="31456" y="0"/>
                      <a:pt x="31456" y="0"/>
                      <a:pt x="31456" y="2097"/>
                    </a:cubicBezTo>
                    <a:lnTo>
                      <a:pt x="48233" y="46136"/>
                    </a:lnTo>
                    <a:lnTo>
                      <a:pt x="48233" y="46136"/>
                    </a:lnTo>
                    <a:cubicBezTo>
                      <a:pt x="48233" y="46136"/>
                      <a:pt x="48233" y="46136"/>
                      <a:pt x="48233" y="46136"/>
                    </a:cubicBezTo>
                    <a:cubicBezTo>
                      <a:pt x="48233" y="46136"/>
                      <a:pt x="48233" y="46136"/>
                      <a:pt x="46136" y="46136"/>
                    </a:cubicBezTo>
                    <a:lnTo>
                      <a:pt x="39844" y="46136"/>
                    </a:lnTo>
                    <a:cubicBezTo>
                      <a:pt x="37747" y="46136"/>
                      <a:pt x="37747" y="46136"/>
                      <a:pt x="37747" y="44039"/>
                    </a:cubicBezTo>
                    <a:lnTo>
                      <a:pt x="35650" y="37747"/>
                    </a:lnTo>
                    <a:lnTo>
                      <a:pt x="14680" y="37747"/>
                    </a:lnTo>
                    <a:lnTo>
                      <a:pt x="12582" y="46136"/>
                    </a:lnTo>
                    <a:cubicBezTo>
                      <a:pt x="12582" y="46136"/>
                      <a:pt x="10485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  <a:moveTo>
                      <a:pt x="31456" y="29359"/>
                    </a:moveTo>
                    <a:lnTo>
                      <a:pt x="25165" y="10485"/>
                    </a:lnTo>
                    <a:lnTo>
                      <a:pt x="18874" y="29359"/>
                    </a:lnTo>
                    <a:lnTo>
                      <a:pt x="31456" y="29359"/>
                    </a:ln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5" name="任意多边形: 形状 64">
                <a:extLst>
                  <a:ext uri="{FF2B5EF4-FFF2-40B4-BE49-F238E27FC236}">
                    <a16:creationId xmlns:a16="http://schemas.microsoft.com/office/drawing/2014/main" id="{E88C72D7-1FAE-E14E-A9CD-207F7579D022}"/>
                  </a:ext>
                </a:extLst>
              </p:cNvPr>
              <p:cNvSpPr/>
              <p:nvPr/>
            </p:nvSpPr>
            <p:spPr>
              <a:xfrm>
                <a:off x="697846" y="1392759"/>
                <a:ext cx="12582" cy="48232"/>
              </a:xfrm>
              <a:custGeom>
                <a:avLst/>
                <a:gdLst>
                  <a:gd name="connsiteX0" fmla="*/ 0 w 12582"/>
                  <a:gd name="connsiteY0" fmla="*/ 48233 h 48232"/>
                  <a:gd name="connsiteX1" fmla="*/ 0 w 12582"/>
                  <a:gd name="connsiteY1" fmla="*/ 48233 h 48232"/>
                  <a:gd name="connsiteX2" fmla="*/ 0 w 12582"/>
                  <a:gd name="connsiteY2" fmla="*/ 2097 h 48232"/>
                  <a:gd name="connsiteX3" fmla="*/ 0 w 12582"/>
                  <a:gd name="connsiteY3" fmla="*/ 0 h 48232"/>
                  <a:gd name="connsiteX4" fmla="*/ 2097 w 12582"/>
                  <a:gd name="connsiteY4" fmla="*/ 0 h 48232"/>
                  <a:gd name="connsiteX5" fmla="*/ 10485 w 12582"/>
                  <a:gd name="connsiteY5" fmla="*/ 0 h 48232"/>
                  <a:gd name="connsiteX6" fmla="*/ 12582 w 12582"/>
                  <a:gd name="connsiteY6" fmla="*/ 0 h 48232"/>
                  <a:gd name="connsiteX7" fmla="*/ 12582 w 12582"/>
                  <a:gd name="connsiteY7" fmla="*/ 2097 h 48232"/>
                  <a:gd name="connsiteX8" fmla="*/ 12582 w 12582"/>
                  <a:gd name="connsiteY8" fmla="*/ 46136 h 48232"/>
                  <a:gd name="connsiteX9" fmla="*/ 12582 w 12582"/>
                  <a:gd name="connsiteY9" fmla="*/ 48233 h 48232"/>
                  <a:gd name="connsiteX10" fmla="*/ 10485 w 12582"/>
                  <a:gd name="connsiteY10" fmla="*/ 48233 h 48232"/>
                  <a:gd name="connsiteX11" fmla="*/ 0 w 12582"/>
                  <a:gd name="connsiteY11" fmla="*/ 48233 h 48232"/>
                  <a:gd name="connsiteX12" fmla="*/ 0 w 12582"/>
                  <a:gd name="connsiteY12" fmla="*/ 48233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8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lnTo>
                      <a:pt x="0" y="2097"/>
                    </a:lnTo>
                    <a:cubicBezTo>
                      <a:pt x="0" y="2097"/>
                      <a:pt x="0" y="2097"/>
                      <a:pt x="0" y="0"/>
                    </a:cubicBezTo>
                    <a:cubicBezTo>
                      <a:pt x="0" y="0"/>
                      <a:pt x="0" y="0"/>
                      <a:pt x="2097" y="0"/>
                    </a:cubicBezTo>
                    <a:lnTo>
                      <a:pt x="10485" y="0"/>
                    </a:lnTo>
                    <a:cubicBezTo>
                      <a:pt x="10485" y="0"/>
                      <a:pt x="10485" y="0"/>
                      <a:pt x="12582" y="0"/>
                    </a:cubicBezTo>
                    <a:cubicBezTo>
                      <a:pt x="12582" y="0"/>
                      <a:pt x="12582" y="0"/>
                      <a:pt x="12582" y="2097"/>
                    </a:cubicBezTo>
                    <a:lnTo>
                      <a:pt x="12582" y="46136"/>
                    </a:lnTo>
                    <a:cubicBezTo>
                      <a:pt x="12582" y="46136"/>
                      <a:pt x="12582" y="46136"/>
                      <a:pt x="12582" y="48233"/>
                    </a:cubicBezTo>
                    <a:cubicBezTo>
                      <a:pt x="12582" y="48233"/>
                      <a:pt x="12582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25" name="图形 2186">
              <a:extLst>
                <a:ext uri="{FF2B5EF4-FFF2-40B4-BE49-F238E27FC236}">
                  <a16:creationId xmlns:a16="http://schemas.microsoft.com/office/drawing/2014/main" id="{1EC7916B-1896-844F-BA56-42C70769C656}"/>
                </a:ext>
              </a:extLst>
            </p:cNvPr>
            <p:cNvGrpSpPr/>
            <p:nvPr/>
          </p:nvGrpSpPr>
          <p:grpSpPr>
            <a:xfrm>
              <a:off x="521691" y="1258546"/>
              <a:ext cx="318755" cy="318755"/>
              <a:chOff x="521691" y="1258546"/>
              <a:chExt cx="318755" cy="318755"/>
            </a:xfrm>
            <a:noFill/>
          </p:grpSpPr>
          <p:sp>
            <p:nvSpPr>
              <p:cNvPr id="26" name="任意多边形: 形状 55">
                <a:extLst>
                  <a:ext uri="{FF2B5EF4-FFF2-40B4-BE49-F238E27FC236}">
                    <a16:creationId xmlns:a16="http://schemas.microsoft.com/office/drawing/2014/main" id="{C3FD31A5-9E35-254A-AD57-F6D5EF682758}"/>
                  </a:ext>
                </a:extLst>
              </p:cNvPr>
              <p:cNvSpPr/>
              <p:nvPr/>
            </p:nvSpPr>
            <p:spPr>
              <a:xfrm>
                <a:off x="609769" y="1258546"/>
                <a:ext cx="23067" cy="10485"/>
              </a:xfrm>
              <a:custGeom>
                <a:avLst/>
                <a:gdLst>
                  <a:gd name="connsiteX0" fmla="*/ 23068 w 23067"/>
                  <a:gd name="connsiteY0" fmla="*/ 0 h 10485"/>
                  <a:gd name="connsiteX1" fmla="*/ 0 w 23067"/>
                  <a:gd name="connsiteY1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10485">
                    <a:moveTo>
                      <a:pt x="23068" y="0"/>
                    </a:moveTo>
                    <a:cubicBezTo>
                      <a:pt x="14680" y="2097"/>
                      <a:pt x="6291" y="6291"/>
                      <a:pt x="0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任意多边形: 形状 56">
                <a:extLst>
                  <a:ext uri="{FF2B5EF4-FFF2-40B4-BE49-F238E27FC236}">
                    <a16:creationId xmlns:a16="http://schemas.microsoft.com/office/drawing/2014/main" id="{901CA539-48F1-6B44-8829-77E06E22408D}"/>
                  </a:ext>
                </a:extLst>
              </p:cNvPr>
              <p:cNvSpPr/>
              <p:nvPr/>
            </p:nvSpPr>
            <p:spPr>
              <a:xfrm>
                <a:off x="737690" y="1260643"/>
                <a:ext cx="20970" cy="10485"/>
              </a:xfrm>
              <a:custGeom>
                <a:avLst/>
                <a:gdLst>
                  <a:gd name="connsiteX0" fmla="*/ 20971 w 20970"/>
                  <a:gd name="connsiteY0" fmla="*/ 10485 h 10485"/>
                  <a:gd name="connsiteX1" fmla="*/ 10485 w 20970"/>
                  <a:gd name="connsiteY1" fmla="*/ 4194 h 10485"/>
                  <a:gd name="connsiteX2" fmla="*/ 0 w 20970"/>
                  <a:gd name="connsiteY2" fmla="*/ 0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20971" y="10485"/>
                    </a:moveTo>
                    <a:cubicBezTo>
                      <a:pt x="16777" y="8388"/>
                      <a:pt x="14680" y="6291"/>
                      <a:pt x="10485" y="4194"/>
                    </a:cubicBezTo>
                    <a:cubicBezTo>
                      <a:pt x="6291" y="2097"/>
                      <a:pt x="2097" y="0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8" name="任意多边形: 形状 57">
                <a:extLst>
                  <a:ext uri="{FF2B5EF4-FFF2-40B4-BE49-F238E27FC236}">
                    <a16:creationId xmlns:a16="http://schemas.microsoft.com/office/drawing/2014/main" id="{664324E8-FAA6-7347-80E1-D45D387F05A0}"/>
                  </a:ext>
                </a:extLst>
              </p:cNvPr>
              <p:cNvSpPr/>
              <p:nvPr/>
            </p:nvSpPr>
            <p:spPr>
              <a:xfrm>
                <a:off x="829962" y="1346624"/>
                <a:ext cx="10485" cy="23067"/>
              </a:xfrm>
              <a:custGeom>
                <a:avLst/>
                <a:gdLst>
                  <a:gd name="connsiteX0" fmla="*/ 10485 w 10485"/>
                  <a:gd name="connsiteY0" fmla="*/ 23068 h 23067"/>
                  <a:gd name="connsiteX1" fmla="*/ 0 w 10485"/>
                  <a:gd name="connsiteY1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85" h="23067">
                    <a:moveTo>
                      <a:pt x="10485" y="23068"/>
                    </a:moveTo>
                    <a:cubicBezTo>
                      <a:pt x="6291" y="14680"/>
                      <a:pt x="4194" y="8388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9" name="任意多边形: 形状 58">
                <a:extLst>
                  <a:ext uri="{FF2B5EF4-FFF2-40B4-BE49-F238E27FC236}">
                    <a16:creationId xmlns:a16="http://schemas.microsoft.com/office/drawing/2014/main" id="{44883BA7-E0EE-9D4A-A692-6B4E3A664095}"/>
                  </a:ext>
                </a:extLst>
              </p:cNvPr>
              <p:cNvSpPr/>
              <p:nvPr/>
            </p:nvSpPr>
            <p:spPr>
              <a:xfrm>
                <a:off x="827865" y="1472448"/>
                <a:ext cx="10485" cy="23067"/>
              </a:xfrm>
              <a:custGeom>
                <a:avLst/>
                <a:gdLst>
                  <a:gd name="connsiteX0" fmla="*/ 0 w 10485"/>
                  <a:gd name="connsiteY0" fmla="*/ 23068 h 23067"/>
                  <a:gd name="connsiteX1" fmla="*/ 6291 w 10485"/>
                  <a:gd name="connsiteY1" fmla="*/ 12582 h 23067"/>
                  <a:gd name="connsiteX2" fmla="*/ 10485 w 10485"/>
                  <a:gd name="connsiteY2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0" y="23068"/>
                    </a:moveTo>
                    <a:cubicBezTo>
                      <a:pt x="2097" y="18874"/>
                      <a:pt x="4194" y="16777"/>
                      <a:pt x="6291" y="12582"/>
                    </a:cubicBezTo>
                    <a:cubicBezTo>
                      <a:pt x="8388" y="8388"/>
                      <a:pt x="10485" y="4194"/>
                      <a:pt x="10485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0" name="任意多边形: 形状 59">
                <a:extLst>
                  <a:ext uri="{FF2B5EF4-FFF2-40B4-BE49-F238E27FC236}">
                    <a16:creationId xmlns:a16="http://schemas.microsoft.com/office/drawing/2014/main" id="{5A4C1CBD-CD72-D04B-982B-3760C4AD0FAE}"/>
                  </a:ext>
                </a:extLst>
              </p:cNvPr>
              <p:cNvSpPr/>
              <p:nvPr/>
            </p:nvSpPr>
            <p:spPr>
              <a:xfrm>
                <a:off x="729302" y="1568914"/>
                <a:ext cx="23067" cy="8388"/>
              </a:xfrm>
              <a:custGeom>
                <a:avLst/>
                <a:gdLst>
                  <a:gd name="connsiteX0" fmla="*/ 0 w 23067"/>
                  <a:gd name="connsiteY0" fmla="*/ 8388 h 8388"/>
                  <a:gd name="connsiteX1" fmla="*/ 23068 w 23067"/>
                  <a:gd name="connsiteY1" fmla="*/ 0 h 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8388">
                    <a:moveTo>
                      <a:pt x="0" y="8388"/>
                    </a:moveTo>
                    <a:cubicBezTo>
                      <a:pt x="8388" y="6291"/>
                      <a:pt x="14680" y="2097"/>
                      <a:pt x="23068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1" name="任意多边形: 形状 60">
                <a:extLst>
                  <a:ext uri="{FF2B5EF4-FFF2-40B4-BE49-F238E27FC236}">
                    <a16:creationId xmlns:a16="http://schemas.microsoft.com/office/drawing/2014/main" id="{F443B2AB-D360-AD4B-8BAE-5C67195039D2}"/>
                  </a:ext>
                </a:extLst>
              </p:cNvPr>
              <p:cNvSpPr/>
              <p:nvPr/>
            </p:nvSpPr>
            <p:spPr>
              <a:xfrm>
                <a:off x="603477" y="1564719"/>
                <a:ext cx="20970" cy="10485"/>
              </a:xfrm>
              <a:custGeom>
                <a:avLst/>
                <a:gdLst>
                  <a:gd name="connsiteX0" fmla="*/ 0 w 20970"/>
                  <a:gd name="connsiteY0" fmla="*/ 0 h 10485"/>
                  <a:gd name="connsiteX1" fmla="*/ 10485 w 20970"/>
                  <a:gd name="connsiteY1" fmla="*/ 6291 h 10485"/>
                  <a:gd name="connsiteX2" fmla="*/ 20971 w 20970"/>
                  <a:gd name="connsiteY2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0" y="0"/>
                    </a:moveTo>
                    <a:cubicBezTo>
                      <a:pt x="4194" y="2097"/>
                      <a:pt x="6291" y="4194"/>
                      <a:pt x="10485" y="6291"/>
                    </a:cubicBezTo>
                    <a:cubicBezTo>
                      <a:pt x="14680" y="8388"/>
                      <a:pt x="18874" y="10485"/>
                      <a:pt x="20971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2" name="任意多边形: 形状 61">
                <a:extLst>
                  <a:ext uri="{FF2B5EF4-FFF2-40B4-BE49-F238E27FC236}">
                    <a16:creationId xmlns:a16="http://schemas.microsoft.com/office/drawing/2014/main" id="{A54AC9CA-F021-274F-9D5B-986EBA76F613}"/>
                  </a:ext>
                </a:extLst>
              </p:cNvPr>
              <p:cNvSpPr/>
              <p:nvPr/>
            </p:nvSpPr>
            <p:spPr>
              <a:xfrm>
                <a:off x="521691" y="1466157"/>
                <a:ext cx="8388" cy="23067"/>
              </a:xfrm>
              <a:custGeom>
                <a:avLst/>
                <a:gdLst>
                  <a:gd name="connsiteX0" fmla="*/ 0 w 8388"/>
                  <a:gd name="connsiteY0" fmla="*/ 0 h 23067"/>
                  <a:gd name="connsiteX1" fmla="*/ 8388 w 8388"/>
                  <a:gd name="connsiteY1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8" h="23067">
                    <a:moveTo>
                      <a:pt x="0" y="0"/>
                    </a:moveTo>
                    <a:cubicBezTo>
                      <a:pt x="2097" y="8388"/>
                      <a:pt x="6291" y="14680"/>
                      <a:pt x="8388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任意多边形: 形状 62">
                <a:extLst>
                  <a:ext uri="{FF2B5EF4-FFF2-40B4-BE49-F238E27FC236}">
                    <a16:creationId xmlns:a16="http://schemas.microsoft.com/office/drawing/2014/main" id="{6B5B5E27-BF4F-EE49-BF5C-9F75CD561B77}"/>
                  </a:ext>
                </a:extLst>
              </p:cNvPr>
              <p:cNvSpPr/>
              <p:nvPr/>
            </p:nvSpPr>
            <p:spPr>
              <a:xfrm>
                <a:off x="523789" y="1340332"/>
                <a:ext cx="10485" cy="23067"/>
              </a:xfrm>
              <a:custGeom>
                <a:avLst/>
                <a:gdLst>
                  <a:gd name="connsiteX0" fmla="*/ 10485 w 10485"/>
                  <a:gd name="connsiteY0" fmla="*/ 0 h 23067"/>
                  <a:gd name="connsiteX1" fmla="*/ 6291 w 10485"/>
                  <a:gd name="connsiteY1" fmla="*/ 10485 h 23067"/>
                  <a:gd name="connsiteX2" fmla="*/ 0 w 10485"/>
                  <a:gd name="connsiteY2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10485" y="0"/>
                    </a:moveTo>
                    <a:cubicBezTo>
                      <a:pt x="8388" y="2097"/>
                      <a:pt x="6291" y="6291"/>
                      <a:pt x="6291" y="10485"/>
                    </a:cubicBezTo>
                    <a:cubicBezTo>
                      <a:pt x="4194" y="14680"/>
                      <a:pt x="2097" y="18874"/>
                      <a:pt x="0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36" name="矩形: 圆角 65">
            <a:extLst>
              <a:ext uri="{FF2B5EF4-FFF2-40B4-BE49-F238E27FC236}">
                <a16:creationId xmlns:a16="http://schemas.microsoft.com/office/drawing/2014/main" id="{3B8B9C55-8BD1-3A41-B786-E89B09F98C98}"/>
              </a:ext>
            </a:extLst>
          </p:cNvPr>
          <p:cNvSpPr/>
          <p:nvPr/>
        </p:nvSpPr>
        <p:spPr>
          <a:xfrm>
            <a:off x="6727902" y="5215036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7" name="矩形: 圆角 66">
            <a:extLst>
              <a:ext uri="{FF2B5EF4-FFF2-40B4-BE49-F238E27FC236}">
                <a16:creationId xmlns:a16="http://schemas.microsoft.com/office/drawing/2014/main" id="{DF98E995-ED25-0F41-B060-7F0A5D5B8292}"/>
              </a:ext>
            </a:extLst>
          </p:cNvPr>
          <p:cNvSpPr/>
          <p:nvPr/>
        </p:nvSpPr>
        <p:spPr>
          <a:xfrm>
            <a:off x="6727902" y="5507635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vGPU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8" name="矩形: 圆角 67">
            <a:extLst>
              <a:ext uri="{FF2B5EF4-FFF2-40B4-BE49-F238E27FC236}">
                <a16:creationId xmlns:a16="http://schemas.microsoft.com/office/drawing/2014/main" id="{B072709F-D381-7240-95F8-CD084A0D0327}"/>
              </a:ext>
            </a:extLst>
          </p:cNvPr>
          <p:cNvSpPr/>
          <p:nvPr/>
        </p:nvSpPr>
        <p:spPr>
          <a:xfrm>
            <a:off x="5348614" y="5213500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9" name="矩形: 圆角 68">
            <a:extLst>
              <a:ext uri="{FF2B5EF4-FFF2-40B4-BE49-F238E27FC236}">
                <a16:creationId xmlns:a16="http://schemas.microsoft.com/office/drawing/2014/main" id="{C74435C3-EFA4-B141-AE1C-837158EEDDE2}"/>
              </a:ext>
            </a:extLst>
          </p:cNvPr>
          <p:cNvSpPr/>
          <p:nvPr/>
        </p:nvSpPr>
        <p:spPr>
          <a:xfrm>
            <a:off x="5348614" y="5506099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vGPU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0" name="矩形: 圆角 69">
            <a:extLst>
              <a:ext uri="{FF2B5EF4-FFF2-40B4-BE49-F238E27FC236}">
                <a16:creationId xmlns:a16="http://schemas.microsoft.com/office/drawing/2014/main" id="{709966BA-9FA7-534C-9A9D-FF8D589B658F}"/>
              </a:ext>
            </a:extLst>
          </p:cNvPr>
          <p:cNvSpPr/>
          <p:nvPr/>
        </p:nvSpPr>
        <p:spPr>
          <a:xfrm>
            <a:off x="4396717" y="5213214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1" name="矩形: 圆角 70">
            <a:extLst>
              <a:ext uri="{FF2B5EF4-FFF2-40B4-BE49-F238E27FC236}">
                <a16:creationId xmlns:a16="http://schemas.microsoft.com/office/drawing/2014/main" id="{D0E74387-1094-4242-9FF6-4502A9BD9CB0}"/>
              </a:ext>
            </a:extLst>
          </p:cNvPr>
          <p:cNvSpPr/>
          <p:nvPr/>
        </p:nvSpPr>
        <p:spPr>
          <a:xfrm>
            <a:off x="4396717" y="5505813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vGPU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3" name="文本框 72">
            <a:extLst>
              <a:ext uri="{FF2B5EF4-FFF2-40B4-BE49-F238E27FC236}">
                <a16:creationId xmlns:a16="http://schemas.microsoft.com/office/drawing/2014/main" id="{CADC8171-2D7C-4444-950D-7738AC09CE37}"/>
              </a:ext>
            </a:extLst>
          </p:cNvPr>
          <p:cNvSpPr txBox="1"/>
          <p:nvPr/>
        </p:nvSpPr>
        <p:spPr>
          <a:xfrm>
            <a:off x="9003481" y="3658738"/>
            <a:ext cx="93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OK/NG+</a:t>
            </a:r>
          </a:p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多分类</a:t>
            </a:r>
          </a:p>
        </p:txBody>
      </p:sp>
      <p:sp>
        <p:nvSpPr>
          <p:cNvPr id="44" name="文本框 73">
            <a:extLst>
              <a:ext uri="{FF2B5EF4-FFF2-40B4-BE49-F238E27FC236}">
                <a16:creationId xmlns:a16="http://schemas.microsoft.com/office/drawing/2014/main" id="{80133BDC-D0C5-1C41-933C-CE1BB767D706}"/>
              </a:ext>
            </a:extLst>
          </p:cNvPr>
          <p:cNvSpPr txBox="1"/>
          <p:nvPr/>
        </p:nvSpPr>
        <p:spPr>
          <a:xfrm>
            <a:off x="615700" y="5064822"/>
            <a:ext cx="2509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TW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假点过滤系统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ABE5FCC-70DD-4FA2-9F58-2CE0D4378D58}"/>
              </a:ext>
            </a:extLst>
          </p:cNvPr>
          <p:cNvCxnSpPr>
            <a:cxnSpLocks/>
          </p:cNvCxnSpPr>
          <p:nvPr/>
        </p:nvCxnSpPr>
        <p:spPr>
          <a:xfrm>
            <a:off x="4647288" y="3644223"/>
            <a:ext cx="0" cy="532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5">
            <a:extLst>
              <a:ext uri="{FF2B5EF4-FFF2-40B4-BE49-F238E27FC236}">
                <a16:creationId xmlns:a16="http://schemas.microsoft.com/office/drawing/2014/main" id="{939705D1-D99C-4BB3-A0A6-46C458695FFD}"/>
              </a:ext>
            </a:extLst>
          </p:cNvPr>
          <p:cNvSpPr txBox="1"/>
          <p:nvPr/>
        </p:nvSpPr>
        <p:spPr>
          <a:xfrm>
            <a:off x="3887664" y="3766460"/>
            <a:ext cx="75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假点图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A04A3D-885F-4799-A09E-11C26556EAB7}"/>
              </a:ext>
            </a:extLst>
          </p:cNvPr>
          <p:cNvCxnSpPr>
            <a:cxnSpLocks/>
          </p:cNvCxnSpPr>
          <p:nvPr/>
        </p:nvCxnSpPr>
        <p:spPr>
          <a:xfrm flipV="1">
            <a:off x="8980006" y="3675294"/>
            <a:ext cx="0" cy="5010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82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PCB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假点过滤</a:t>
            </a:r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智能分拣</a:t>
            </a:r>
            <a:endParaRPr lang="en-HK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BE688211-CA63-1A47-B47D-B99C5F7F805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1" b="95290" l="9794" r="89691">
                        <a14:foregroundMark x1="81186" y1="8696" x2="81186" y2="11594"/>
                        <a14:foregroundMark x1="80155" y1="6341" x2="80155" y2="6341"/>
                        <a14:foregroundMark x1="80412" y1="15580" x2="80412" y2="15580"/>
                        <a14:foregroundMark x1="80412" y1="13768" x2="80412" y2="15942"/>
                        <a14:foregroundMark x1="80412" y1="19384" x2="80412" y2="25000"/>
                        <a14:foregroundMark x1="80412" y1="18297" x2="80155" y2="17572"/>
                        <a14:foregroundMark x1="15979" y1="80072" x2="15979" y2="80072"/>
                        <a14:foregroundMark x1="30928" y1="95290" x2="30928" y2="95290"/>
                        <a14:foregroundMark x1="78093" y1="89674" x2="78093" y2="89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963" y="1130128"/>
            <a:ext cx="1384576" cy="1969812"/>
          </a:xfrm>
          <a:prstGeom prst="rect">
            <a:avLst/>
          </a:prstGeom>
        </p:spPr>
      </p:pic>
      <p:cxnSp>
        <p:nvCxnSpPr>
          <p:cNvPr id="5" name="直接箭头连接符 7">
            <a:extLst>
              <a:ext uri="{FF2B5EF4-FFF2-40B4-BE49-F238E27FC236}">
                <a16:creationId xmlns:a16="http://schemas.microsoft.com/office/drawing/2014/main" id="{4E1AC215-6B1B-0A43-9301-457B36E387FA}"/>
              </a:ext>
            </a:extLst>
          </p:cNvPr>
          <p:cNvCxnSpPr>
            <a:cxnSpLocks/>
          </p:cNvCxnSpPr>
          <p:nvPr/>
        </p:nvCxnSpPr>
        <p:spPr>
          <a:xfrm>
            <a:off x="5565864" y="2511524"/>
            <a:ext cx="203492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8">
            <a:extLst>
              <a:ext uri="{FF2B5EF4-FFF2-40B4-BE49-F238E27FC236}">
                <a16:creationId xmlns:a16="http://schemas.microsoft.com/office/drawing/2014/main" id="{E3DF5C44-25BF-0649-BC9D-66568EC24CDE}"/>
              </a:ext>
            </a:extLst>
          </p:cNvPr>
          <p:cNvSpPr txBox="1"/>
          <p:nvPr/>
        </p:nvSpPr>
        <p:spPr>
          <a:xfrm>
            <a:off x="6022163" y="2119741"/>
            <a:ext cx="1122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PCB</a:t>
            </a:r>
            <a:r>
              <a:rPr lang="zh-TW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物料</a:t>
            </a:r>
          </a:p>
        </p:txBody>
      </p:sp>
      <p:sp>
        <p:nvSpPr>
          <p:cNvPr id="8" name="文本框 132">
            <a:extLst>
              <a:ext uri="{FF2B5EF4-FFF2-40B4-BE49-F238E27FC236}">
                <a16:creationId xmlns:a16="http://schemas.microsoft.com/office/drawing/2014/main" id="{BD5735E7-EFF9-3647-8737-E9750E259D4C}"/>
              </a:ext>
            </a:extLst>
          </p:cNvPr>
          <p:cNvSpPr txBox="1"/>
          <p:nvPr/>
        </p:nvSpPr>
        <p:spPr>
          <a:xfrm>
            <a:off x="3950202" y="3146830"/>
            <a:ext cx="138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AOI</a:t>
            </a:r>
            <a:r>
              <a:rPr lang="zh-TW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TW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AVI</a:t>
            </a:r>
            <a:endParaRPr lang="zh-CN" altLang="en-US" b="1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220">
            <a:extLst>
              <a:ext uri="{FF2B5EF4-FFF2-40B4-BE49-F238E27FC236}">
                <a16:creationId xmlns:a16="http://schemas.microsoft.com/office/drawing/2014/main" id="{8AFF76A4-A029-4D4B-AFFD-30FB594644B3}"/>
              </a:ext>
            </a:extLst>
          </p:cNvPr>
          <p:cNvSpPr txBox="1"/>
          <p:nvPr/>
        </p:nvSpPr>
        <p:spPr>
          <a:xfrm>
            <a:off x="615700" y="2248289"/>
            <a:ext cx="162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客户原系统</a:t>
            </a:r>
          </a:p>
        </p:txBody>
      </p:sp>
      <p:sp>
        <p:nvSpPr>
          <p:cNvPr id="43" name="文本框 72">
            <a:extLst>
              <a:ext uri="{FF2B5EF4-FFF2-40B4-BE49-F238E27FC236}">
                <a16:creationId xmlns:a16="http://schemas.microsoft.com/office/drawing/2014/main" id="{CADC8171-2D7C-4444-950D-7738AC09CE37}"/>
              </a:ext>
            </a:extLst>
          </p:cNvPr>
          <p:cNvSpPr txBox="1"/>
          <p:nvPr/>
        </p:nvSpPr>
        <p:spPr>
          <a:xfrm>
            <a:off x="9003481" y="3658738"/>
            <a:ext cx="93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OK/NG+</a:t>
            </a:r>
          </a:p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多分类</a:t>
            </a:r>
          </a:p>
        </p:txBody>
      </p:sp>
      <p:sp>
        <p:nvSpPr>
          <p:cNvPr id="44" name="文本框 73">
            <a:extLst>
              <a:ext uri="{FF2B5EF4-FFF2-40B4-BE49-F238E27FC236}">
                <a16:creationId xmlns:a16="http://schemas.microsoft.com/office/drawing/2014/main" id="{80133BDC-D0C5-1C41-933C-CE1BB767D706}"/>
              </a:ext>
            </a:extLst>
          </p:cNvPr>
          <p:cNvSpPr txBox="1"/>
          <p:nvPr/>
        </p:nvSpPr>
        <p:spPr>
          <a:xfrm>
            <a:off x="615700" y="5064822"/>
            <a:ext cx="2509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TW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假点过滤系统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ABE5FCC-70DD-4FA2-9F58-2CE0D4378D58}"/>
              </a:ext>
            </a:extLst>
          </p:cNvPr>
          <p:cNvCxnSpPr>
            <a:cxnSpLocks/>
          </p:cNvCxnSpPr>
          <p:nvPr/>
        </p:nvCxnSpPr>
        <p:spPr>
          <a:xfrm>
            <a:off x="4647288" y="3644223"/>
            <a:ext cx="0" cy="532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5">
            <a:extLst>
              <a:ext uri="{FF2B5EF4-FFF2-40B4-BE49-F238E27FC236}">
                <a16:creationId xmlns:a16="http://schemas.microsoft.com/office/drawing/2014/main" id="{939705D1-D99C-4BB3-A0A6-46C458695FFD}"/>
              </a:ext>
            </a:extLst>
          </p:cNvPr>
          <p:cNvSpPr txBox="1"/>
          <p:nvPr/>
        </p:nvSpPr>
        <p:spPr>
          <a:xfrm>
            <a:off x="3887664" y="3766460"/>
            <a:ext cx="75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假点图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A04A3D-885F-4799-A09E-11C26556EAB7}"/>
              </a:ext>
            </a:extLst>
          </p:cNvPr>
          <p:cNvCxnSpPr>
            <a:cxnSpLocks/>
          </p:cNvCxnSpPr>
          <p:nvPr/>
        </p:nvCxnSpPr>
        <p:spPr>
          <a:xfrm flipV="1">
            <a:off x="8980006" y="3675294"/>
            <a:ext cx="0" cy="5010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133">
            <a:extLst>
              <a:ext uri="{FF2B5EF4-FFF2-40B4-BE49-F238E27FC236}">
                <a16:creationId xmlns:a16="http://schemas.microsoft.com/office/drawing/2014/main" id="{8A1627AF-6F95-48A6-9305-73421ACE789A}"/>
              </a:ext>
            </a:extLst>
          </p:cNvPr>
          <p:cNvSpPr txBox="1"/>
          <p:nvPr/>
        </p:nvSpPr>
        <p:spPr>
          <a:xfrm>
            <a:off x="8156214" y="3146830"/>
            <a:ext cx="179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智能分拣机</a:t>
            </a:r>
          </a:p>
        </p:txBody>
      </p:sp>
      <p:pic>
        <p:nvPicPr>
          <p:cNvPr id="45" name="图片 74">
            <a:extLst>
              <a:ext uri="{FF2B5EF4-FFF2-40B4-BE49-F238E27FC236}">
                <a16:creationId xmlns:a16="http://schemas.microsoft.com/office/drawing/2014/main" id="{3CB1A8F4-9FBB-45F7-A77A-9712032E51F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881646" y="1546193"/>
            <a:ext cx="2342790" cy="1439244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FD287592-2922-4215-BF29-90644595D408}"/>
              </a:ext>
            </a:extLst>
          </p:cNvPr>
          <p:cNvSpPr/>
          <p:nvPr/>
        </p:nvSpPr>
        <p:spPr>
          <a:xfrm>
            <a:off x="3945962" y="4346476"/>
            <a:ext cx="5996658" cy="1695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8" name="图片 43">
            <a:extLst>
              <a:ext uri="{FF2B5EF4-FFF2-40B4-BE49-F238E27FC236}">
                <a16:creationId xmlns:a16="http://schemas.microsoft.com/office/drawing/2014/main" id="{7C84F298-B16E-48AD-A9FA-56FD004D0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6" b="89409" l="9264" r="91330">
                        <a14:foregroundMark x1="11283" y1="32759" x2="11045" y2="72660"/>
                        <a14:foregroundMark x1="10333" y1="31527" x2="12827" y2="31527"/>
                        <a14:foregroundMark x1="9857" y1="29310" x2="9857" y2="29310"/>
                        <a14:foregroundMark x1="9501" y1="30296" x2="9501" y2="30296"/>
                        <a14:foregroundMark x1="9264" y1="31773" x2="9382" y2="43103"/>
                        <a14:foregroundMark x1="9382" y1="43103" x2="9382" y2="43103"/>
                        <a14:foregroundMark x1="10333" y1="71429" x2="10095" y2="82759"/>
                        <a14:foregroundMark x1="89074" y1="33498" x2="89192" y2="82512"/>
                        <a14:foregroundMark x1="89192" y1="82512" x2="88717" y2="86700"/>
                        <a14:foregroundMark x1="90618" y1="33251" x2="91330" y2="43596"/>
                        <a14:foregroundMark x1="90855" y1="29557" x2="89667" y2="30542"/>
                        <a14:foregroundMark x1="91093" y1="29557" x2="91093" y2="32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480" y="4744903"/>
            <a:ext cx="2170205" cy="1046441"/>
          </a:xfrm>
          <a:prstGeom prst="rect">
            <a:avLst/>
          </a:prstGeom>
        </p:spPr>
      </p:pic>
      <p:sp>
        <p:nvSpPr>
          <p:cNvPr id="51" name="文本框 46">
            <a:extLst>
              <a:ext uri="{FF2B5EF4-FFF2-40B4-BE49-F238E27FC236}">
                <a16:creationId xmlns:a16="http://schemas.microsoft.com/office/drawing/2014/main" id="{FB34FF32-48B1-49AA-A632-2CAC2851F84A}"/>
              </a:ext>
            </a:extLst>
          </p:cNvPr>
          <p:cNvSpPr txBox="1"/>
          <p:nvPr/>
        </p:nvSpPr>
        <p:spPr>
          <a:xfrm>
            <a:off x="5281277" y="4706791"/>
            <a:ext cx="213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假点过滤一体机</a:t>
            </a:r>
          </a:p>
        </p:txBody>
      </p:sp>
      <p:sp>
        <p:nvSpPr>
          <p:cNvPr id="52" name="文本框 47">
            <a:extLst>
              <a:ext uri="{FF2B5EF4-FFF2-40B4-BE49-F238E27FC236}">
                <a16:creationId xmlns:a16="http://schemas.microsoft.com/office/drawing/2014/main" id="{AADEB1E1-86D9-42C4-B88E-B8B2E492DE3B}"/>
              </a:ext>
            </a:extLst>
          </p:cNvPr>
          <p:cNvSpPr txBox="1"/>
          <p:nvPr/>
        </p:nvSpPr>
        <p:spPr>
          <a:xfrm>
            <a:off x="6300511" y="5170319"/>
            <a:ext cx="3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53" name="组合 48">
            <a:extLst>
              <a:ext uri="{FF2B5EF4-FFF2-40B4-BE49-F238E27FC236}">
                <a16:creationId xmlns:a16="http://schemas.microsoft.com/office/drawing/2014/main" id="{94836A12-FA2B-4B1F-8A3A-E9D2D1DB04CB}"/>
              </a:ext>
            </a:extLst>
          </p:cNvPr>
          <p:cNvGrpSpPr/>
          <p:nvPr/>
        </p:nvGrpSpPr>
        <p:grpSpPr>
          <a:xfrm>
            <a:off x="4794934" y="4623074"/>
            <a:ext cx="486343" cy="457696"/>
            <a:chOff x="498624" y="1235478"/>
            <a:chExt cx="364891" cy="364891"/>
          </a:xfrm>
        </p:grpSpPr>
        <p:sp>
          <p:nvSpPr>
            <p:cNvPr id="54" name="任意多边形: 形状 49">
              <a:extLst>
                <a:ext uri="{FF2B5EF4-FFF2-40B4-BE49-F238E27FC236}">
                  <a16:creationId xmlns:a16="http://schemas.microsoft.com/office/drawing/2014/main" id="{AA0C4074-4E56-4E33-A498-175939F827AA}"/>
                </a:ext>
              </a:extLst>
            </p:cNvPr>
            <p:cNvSpPr/>
            <p:nvPr/>
          </p:nvSpPr>
          <p:spPr>
            <a:xfrm>
              <a:off x="498624" y="1235478"/>
              <a:ext cx="364891" cy="364891"/>
            </a:xfrm>
            <a:custGeom>
              <a:avLst/>
              <a:gdLst>
                <a:gd name="connsiteX0" fmla="*/ 346018 w 364891"/>
                <a:gd name="connsiteY0" fmla="*/ 276814 h 364891"/>
                <a:gd name="connsiteX1" fmla="*/ 362794 w 364891"/>
                <a:gd name="connsiteY1" fmla="*/ 239067 h 364891"/>
                <a:gd name="connsiteX2" fmla="*/ 322950 w 364891"/>
                <a:gd name="connsiteY2" fmla="*/ 211805 h 364891"/>
                <a:gd name="connsiteX3" fmla="*/ 325047 w 364891"/>
                <a:gd name="connsiteY3" fmla="*/ 161475 h 364891"/>
                <a:gd name="connsiteX4" fmla="*/ 364891 w 364891"/>
                <a:gd name="connsiteY4" fmla="*/ 134213 h 364891"/>
                <a:gd name="connsiteX5" fmla="*/ 352309 w 364891"/>
                <a:gd name="connsiteY5" fmla="*/ 98563 h 364891"/>
                <a:gd name="connsiteX6" fmla="*/ 304076 w 364891"/>
                <a:gd name="connsiteY6" fmla="*/ 104854 h 364891"/>
                <a:gd name="connsiteX7" fmla="*/ 268426 w 364891"/>
                <a:gd name="connsiteY7" fmla="*/ 69204 h 364891"/>
                <a:gd name="connsiteX8" fmla="*/ 276814 w 364891"/>
                <a:gd name="connsiteY8" fmla="*/ 20971 h 364891"/>
                <a:gd name="connsiteX9" fmla="*/ 241164 w 364891"/>
                <a:gd name="connsiteY9" fmla="*/ 4194 h 364891"/>
                <a:gd name="connsiteX10" fmla="*/ 211805 w 364891"/>
                <a:gd name="connsiteY10" fmla="*/ 41942 h 364891"/>
                <a:gd name="connsiteX11" fmla="*/ 159378 w 364891"/>
                <a:gd name="connsiteY11" fmla="*/ 39844 h 364891"/>
                <a:gd name="connsiteX12" fmla="*/ 132116 w 364891"/>
                <a:gd name="connsiteY12" fmla="*/ 0 h 364891"/>
                <a:gd name="connsiteX13" fmla="*/ 96466 w 364891"/>
                <a:gd name="connsiteY13" fmla="*/ 14680 h 364891"/>
                <a:gd name="connsiteX14" fmla="*/ 102757 w 364891"/>
                <a:gd name="connsiteY14" fmla="*/ 62912 h 364891"/>
                <a:gd name="connsiteX15" fmla="*/ 67106 w 364891"/>
                <a:gd name="connsiteY15" fmla="*/ 98563 h 364891"/>
                <a:gd name="connsiteX16" fmla="*/ 18874 w 364891"/>
                <a:gd name="connsiteY16" fmla="*/ 88077 h 364891"/>
                <a:gd name="connsiteX17" fmla="*/ 2097 w 364891"/>
                <a:gd name="connsiteY17" fmla="*/ 123727 h 364891"/>
                <a:gd name="connsiteX18" fmla="*/ 39844 w 364891"/>
                <a:gd name="connsiteY18" fmla="*/ 153087 h 364891"/>
                <a:gd name="connsiteX19" fmla="*/ 39844 w 364891"/>
                <a:gd name="connsiteY19" fmla="*/ 203416 h 364891"/>
                <a:gd name="connsiteX20" fmla="*/ 0 w 364891"/>
                <a:gd name="connsiteY20" fmla="*/ 230678 h 364891"/>
                <a:gd name="connsiteX21" fmla="*/ 12582 w 364891"/>
                <a:gd name="connsiteY21" fmla="*/ 266329 h 364891"/>
                <a:gd name="connsiteX22" fmla="*/ 60815 w 364891"/>
                <a:gd name="connsiteY22" fmla="*/ 260037 h 364891"/>
                <a:gd name="connsiteX23" fmla="*/ 96466 w 364891"/>
                <a:gd name="connsiteY23" fmla="*/ 295688 h 364891"/>
                <a:gd name="connsiteX24" fmla="*/ 88077 w 364891"/>
                <a:gd name="connsiteY24" fmla="*/ 343921 h 364891"/>
                <a:gd name="connsiteX25" fmla="*/ 123728 w 364891"/>
                <a:gd name="connsiteY25" fmla="*/ 360697 h 364891"/>
                <a:gd name="connsiteX26" fmla="*/ 153087 w 364891"/>
                <a:gd name="connsiteY26" fmla="*/ 322950 h 364891"/>
                <a:gd name="connsiteX27" fmla="*/ 203416 w 364891"/>
                <a:gd name="connsiteY27" fmla="*/ 325047 h 364891"/>
                <a:gd name="connsiteX28" fmla="*/ 230678 w 364891"/>
                <a:gd name="connsiteY28" fmla="*/ 364891 h 364891"/>
                <a:gd name="connsiteX29" fmla="*/ 266329 w 364891"/>
                <a:gd name="connsiteY29" fmla="*/ 352309 h 364891"/>
                <a:gd name="connsiteX30" fmla="*/ 260037 w 364891"/>
                <a:gd name="connsiteY30" fmla="*/ 304076 h 364891"/>
                <a:gd name="connsiteX31" fmla="*/ 295688 w 364891"/>
                <a:gd name="connsiteY31" fmla="*/ 268426 h 364891"/>
                <a:gd name="connsiteX32" fmla="*/ 346018 w 364891"/>
                <a:gd name="connsiteY32" fmla="*/ 276814 h 36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64891" h="364891">
                  <a:moveTo>
                    <a:pt x="346018" y="276814"/>
                  </a:moveTo>
                  <a:lnTo>
                    <a:pt x="362794" y="239067"/>
                  </a:lnTo>
                  <a:lnTo>
                    <a:pt x="322950" y="211805"/>
                  </a:lnTo>
                  <a:cubicBezTo>
                    <a:pt x="327144" y="195028"/>
                    <a:pt x="327144" y="178251"/>
                    <a:pt x="325047" y="161475"/>
                  </a:cubicBezTo>
                  <a:lnTo>
                    <a:pt x="364891" y="134213"/>
                  </a:lnTo>
                  <a:lnTo>
                    <a:pt x="352309" y="98563"/>
                  </a:lnTo>
                  <a:lnTo>
                    <a:pt x="304076" y="104854"/>
                  </a:lnTo>
                  <a:cubicBezTo>
                    <a:pt x="295688" y="90174"/>
                    <a:pt x="283105" y="77592"/>
                    <a:pt x="268426" y="69204"/>
                  </a:cubicBezTo>
                  <a:lnTo>
                    <a:pt x="276814" y="20971"/>
                  </a:lnTo>
                  <a:lnTo>
                    <a:pt x="241164" y="4194"/>
                  </a:lnTo>
                  <a:lnTo>
                    <a:pt x="211805" y="41942"/>
                  </a:lnTo>
                  <a:cubicBezTo>
                    <a:pt x="195028" y="37747"/>
                    <a:pt x="176154" y="37747"/>
                    <a:pt x="159378" y="39844"/>
                  </a:cubicBezTo>
                  <a:lnTo>
                    <a:pt x="132116" y="0"/>
                  </a:lnTo>
                  <a:lnTo>
                    <a:pt x="96466" y="14680"/>
                  </a:lnTo>
                  <a:lnTo>
                    <a:pt x="102757" y="62912"/>
                  </a:lnTo>
                  <a:cubicBezTo>
                    <a:pt x="88077" y="71301"/>
                    <a:pt x="75495" y="83883"/>
                    <a:pt x="67106" y="98563"/>
                  </a:cubicBezTo>
                  <a:lnTo>
                    <a:pt x="18874" y="88077"/>
                  </a:lnTo>
                  <a:lnTo>
                    <a:pt x="2097" y="123727"/>
                  </a:lnTo>
                  <a:lnTo>
                    <a:pt x="39844" y="153087"/>
                  </a:lnTo>
                  <a:cubicBezTo>
                    <a:pt x="37747" y="169863"/>
                    <a:pt x="37747" y="188737"/>
                    <a:pt x="39844" y="203416"/>
                  </a:cubicBezTo>
                  <a:lnTo>
                    <a:pt x="0" y="230678"/>
                  </a:lnTo>
                  <a:lnTo>
                    <a:pt x="12582" y="266329"/>
                  </a:lnTo>
                  <a:lnTo>
                    <a:pt x="60815" y="260037"/>
                  </a:lnTo>
                  <a:cubicBezTo>
                    <a:pt x="69204" y="274717"/>
                    <a:pt x="81786" y="287299"/>
                    <a:pt x="96466" y="295688"/>
                  </a:cubicBezTo>
                  <a:lnTo>
                    <a:pt x="88077" y="343921"/>
                  </a:lnTo>
                  <a:lnTo>
                    <a:pt x="123728" y="360697"/>
                  </a:lnTo>
                  <a:lnTo>
                    <a:pt x="153087" y="322950"/>
                  </a:lnTo>
                  <a:cubicBezTo>
                    <a:pt x="169863" y="327144"/>
                    <a:pt x="186640" y="327144"/>
                    <a:pt x="203416" y="325047"/>
                  </a:cubicBezTo>
                  <a:lnTo>
                    <a:pt x="230678" y="364891"/>
                  </a:lnTo>
                  <a:lnTo>
                    <a:pt x="266329" y="352309"/>
                  </a:lnTo>
                  <a:lnTo>
                    <a:pt x="260037" y="304076"/>
                  </a:lnTo>
                  <a:cubicBezTo>
                    <a:pt x="274717" y="295688"/>
                    <a:pt x="287299" y="283105"/>
                    <a:pt x="295688" y="268426"/>
                  </a:cubicBezTo>
                  <a:lnTo>
                    <a:pt x="346018" y="276814"/>
                  </a:ln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5" name="任意多边形: 形状 50">
              <a:extLst>
                <a:ext uri="{FF2B5EF4-FFF2-40B4-BE49-F238E27FC236}">
                  <a16:creationId xmlns:a16="http://schemas.microsoft.com/office/drawing/2014/main" id="{B366A3A6-5575-4F84-8CB2-2672F0638B3C}"/>
                </a:ext>
              </a:extLst>
            </p:cNvPr>
            <p:cNvSpPr/>
            <p:nvPr/>
          </p:nvSpPr>
          <p:spPr>
            <a:xfrm rot="17633805">
              <a:off x="586380" y="1323369"/>
              <a:ext cx="188741" cy="188741"/>
            </a:xfrm>
            <a:custGeom>
              <a:avLst/>
              <a:gdLst>
                <a:gd name="connsiteX0" fmla="*/ 188742 w 188741"/>
                <a:gd name="connsiteY0" fmla="*/ 94371 h 188741"/>
                <a:gd name="connsiteX1" fmla="*/ 94371 w 188741"/>
                <a:gd name="connsiteY1" fmla="*/ 188742 h 188741"/>
                <a:gd name="connsiteX2" fmla="*/ 0 w 188741"/>
                <a:gd name="connsiteY2" fmla="*/ 94371 h 188741"/>
                <a:gd name="connsiteX3" fmla="*/ 94371 w 188741"/>
                <a:gd name="connsiteY3" fmla="*/ 0 h 188741"/>
                <a:gd name="connsiteX4" fmla="*/ 188742 w 188741"/>
                <a:gd name="connsiteY4" fmla="*/ 94371 h 18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41" h="188741">
                  <a:moveTo>
                    <a:pt x="188742" y="94371"/>
                  </a:moveTo>
                  <a:cubicBezTo>
                    <a:pt x="188742" y="146490"/>
                    <a:pt x="146490" y="188742"/>
                    <a:pt x="94371" y="188742"/>
                  </a:cubicBezTo>
                  <a:cubicBezTo>
                    <a:pt x="42251" y="188742"/>
                    <a:pt x="0" y="146490"/>
                    <a:pt x="0" y="94371"/>
                  </a:cubicBezTo>
                  <a:cubicBezTo>
                    <a:pt x="0" y="42251"/>
                    <a:pt x="42251" y="0"/>
                    <a:pt x="94371" y="0"/>
                  </a:cubicBezTo>
                  <a:cubicBezTo>
                    <a:pt x="146490" y="0"/>
                    <a:pt x="188742" y="42251"/>
                    <a:pt x="188742" y="94371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custDash>
                <a:ds d="50955" sp="50955"/>
              </a:custDash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6" name="任意多边形: 形状 51">
              <a:extLst>
                <a:ext uri="{FF2B5EF4-FFF2-40B4-BE49-F238E27FC236}">
                  <a16:creationId xmlns:a16="http://schemas.microsoft.com/office/drawing/2014/main" id="{D13170BE-6C5A-4298-B78C-FEB75D8AF5F3}"/>
                </a:ext>
              </a:extLst>
            </p:cNvPr>
            <p:cNvSpPr/>
            <p:nvPr/>
          </p:nvSpPr>
          <p:spPr>
            <a:xfrm rot="17633805">
              <a:off x="609448" y="1346438"/>
              <a:ext cx="142604" cy="142604"/>
            </a:xfrm>
            <a:custGeom>
              <a:avLst/>
              <a:gdLst>
                <a:gd name="connsiteX0" fmla="*/ 142605 w 142604"/>
                <a:gd name="connsiteY0" fmla="*/ 71302 h 142604"/>
                <a:gd name="connsiteX1" fmla="*/ 71302 w 142604"/>
                <a:gd name="connsiteY1" fmla="*/ 142605 h 142604"/>
                <a:gd name="connsiteX2" fmla="*/ 0 w 142604"/>
                <a:gd name="connsiteY2" fmla="*/ 71302 h 142604"/>
                <a:gd name="connsiteX3" fmla="*/ 71302 w 142604"/>
                <a:gd name="connsiteY3" fmla="*/ 0 h 142604"/>
                <a:gd name="connsiteX4" fmla="*/ 142605 w 142604"/>
                <a:gd name="connsiteY4" fmla="*/ 7130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" h="142604">
                  <a:moveTo>
                    <a:pt x="142605" y="71302"/>
                  </a:moveTo>
                  <a:cubicBezTo>
                    <a:pt x="142605" y="110682"/>
                    <a:pt x="110682" y="142605"/>
                    <a:pt x="71302" y="142605"/>
                  </a:cubicBezTo>
                  <a:cubicBezTo>
                    <a:pt x="31923" y="142605"/>
                    <a:pt x="0" y="110682"/>
                    <a:pt x="0" y="71302"/>
                  </a:cubicBezTo>
                  <a:cubicBezTo>
                    <a:pt x="0" y="31923"/>
                    <a:pt x="31923" y="0"/>
                    <a:pt x="71302" y="0"/>
                  </a:cubicBezTo>
                  <a:cubicBezTo>
                    <a:pt x="110682" y="0"/>
                    <a:pt x="142605" y="31923"/>
                    <a:pt x="142605" y="71302"/>
                  </a:cubicBez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7" name="任意多边形: 形状 52">
              <a:extLst>
                <a:ext uri="{FF2B5EF4-FFF2-40B4-BE49-F238E27FC236}">
                  <a16:creationId xmlns:a16="http://schemas.microsoft.com/office/drawing/2014/main" id="{206A9647-B8A1-472E-B023-A6707E14FB54}"/>
                </a:ext>
              </a:extLst>
            </p:cNvPr>
            <p:cNvSpPr/>
            <p:nvPr/>
          </p:nvSpPr>
          <p:spPr>
            <a:xfrm rot="17633805">
              <a:off x="626225" y="1363215"/>
              <a:ext cx="109050" cy="109050"/>
            </a:xfrm>
            <a:custGeom>
              <a:avLst/>
              <a:gdLst>
                <a:gd name="connsiteX0" fmla="*/ 109051 w 109050"/>
                <a:gd name="connsiteY0" fmla="*/ 54525 h 109050"/>
                <a:gd name="connsiteX1" fmla="*/ 54525 w 109050"/>
                <a:gd name="connsiteY1" fmla="*/ 109051 h 109050"/>
                <a:gd name="connsiteX2" fmla="*/ 0 w 109050"/>
                <a:gd name="connsiteY2" fmla="*/ 54525 h 109050"/>
                <a:gd name="connsiteX3" fmla="*/ 54525 w 109050"/>
                <a:gd name="connsiteY3" fmla="*/ 0 h 109050"/>
                <a:gd name="connsiteX4" fmla="*/ 109051 w 109050"/>
                <a:gd name="connsiteY4" fmla="*/ 54525 h 10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0" h="109050">
                  <a:moveTo>
                    <a:pt x="109051" y="54525"/>
                  </a:moveTo>
                  <a:cubicBezTo>
                    <a:pt x="109051" y="84639"/>
                    <a:pt x="84639" y="109051"/>
                    <a:pt x="54525" y="109051"/>
                  </a:cubicBezTo>
                  <a:cubicBezTo>
                    <a:pt x="24412" y="109051"/>
                    <a:pt x="0" y="84639"/>
                    <a:pt x="0" y="54525"/>
                  </a:cubicBezTo>
                  <a:cubicBezTo>
                    <a:pt x="0" y="24412"/>
                    <a:pt x="24412" y="0"/>
                    <a:pt x="54525" y="0"/>
                  </a:cubicBezTo>
                  <a:cubicBezTo>
                    <a:pt x="84639" y="0"/>
                    <a:pt x="109051" y="24412"/>
                    <a:pt x="109051" y="54525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58" name="图形 2186">
              <a:extLst>
                <a:ext uri="{FF2B5EF4-FFF2-40B4-BE49-F238E27FC236}">
                  <a16:creationId xmlns:a16="http://schemas.microsoft.com/office/drawing/2014/main" id="{AF337AAF-A1D7-4F68-AFBF-14D8952A4B7E}"/>
                </a:ext>
              </a:extLst>
            </p:cNvPr>
            <p:cNvGrpSpPr/>
            <p:nvPr/>
          </p:nvGrpSpPr>
          <p:grpSpPr>
            <a:xfrm>
              <a:off x="643322" y="1392759"/>
              <a:ext cx="67106" cy="48232"/>
              <a:chOff x="643322" y="1392759"/>
              <a:chExt cx="67106" cy="48232"/>
            </a:xfrm>
            <a:solidFill>
              <a:srgbClr val="B6252D"/>
            </a:solidFill>
          </p:grpSpPr>
          <p:sp>
            <p:nvSpPr>
              <p:cNvPr id="68" name="任意多边形: 形状 63">
                <a:extLst>
                  <a:ext uri="{FF2B5EF4-FFF2-40B4-BE49-F238E27FC236}">
                    <a16:creationId xmlns:a16="http://schemas.microsoft.com/office/drawing/2014/main" id="{00B6A9AE-36F1-4AB7-880E-52DD096F73DE}"/>
                  </a:ext>
                </a:extLst>
              </p:cNvPr>
              <p:cNvSpPr/>
              <p:nvPr/>
            </p:nvSpPr>
            <p:spPr>
              <a:xfrm>
                <a:off x="643322" y="1392759"/>
                <a:ext cx="48232" cy="48232"/>
              </a:xfrm>
              <a:custGeom>
                <a:avLst/>
                <a:gdLst>
                  <a:gd name="connsiteX0" fmla="*/ 0 w 48232"/>
                  <a:gd name="connsiteY0" fmla="*/ 48233 h 48232"/>
                  <a:gd name="connsiteX1" fmla="*/ 0 w 48232"/>
                  <a:gd name="connsiteY1" fmla="*/ 48233 h 48232"/>
                  <a:gd name="connsiteX2" fmla="*/ 0 w 48232"/>
                  <a:gd name="connsiteY2" fmla="*/ 48233 h 48232"/>
                  <a:gd name="connsiteX3" fmla="*/ 16777 w 48232"/>
                  <a:gd name="connsiteY3" fmla="*/ 2097 h 48232"/>
                  <a:gd name="connsiteX4" fmla="*/ 16777 w 48232"/>
                  <a:gd name="connsiteY4" fmla="*/ 0 h 48232"/>
                  <a:gd name="connsiteX5" fmla="*/ 18874 w 48232"/>
                  <a:gd name="connsiteY5" fmla="*/ 0 h 48232"/>
                  <a:gd name="connsiteX6" fmla="*/ 29359 w 48232"/>
                  <a:gd name="connsiteY6" fmla="*/ 0 h 48232"/>
                  <a:gd name="connsiteX7" fmla="*/ 31456 w 48232"/>
                  <a:gd name="connsiteY7" fmla="*/ 0 h 48232"/>
                  <a:gd name="connsiteX8" fmla="*/ 31456 w 48232"/>
                  <a:gd name="connsiteY8" fmla="*/ 2097 h 48232"/>
                  <a:gd name="connsiteX9" fmla="*/ 48233 w 48232"/>
                  <a:gd name="connsiteY9" fmla="*/ 46136 h 48232"/>
                  <a:gd name="connsiteX10" fmla="*/ 48233 w 48232"/>
                  <a:gd name="connsiteY10" fmla="*/ 46136 h 48232"/>
                  <a:gd name="connsiteX11" fmla="*/ 48233 w 48232"/>
                  <a:gd name="connsiteY11" fmla="*/ 46136 h 48232"/>
                  <a:gd name="connsiteX12" fmla="*/ 46136 w 48232"/>
                  <a:gd name="connsiteY12" fmla="*/ 46136 h 48232"/>
                  <a:gd name="connsiteX13" fmla="*/ 39844 w 48232"/>
                  <a:gd name="connsiteY13" fmla="*/ 46136 h 48232"/>
                  <a:gd name="connsiteX14" fmla="*/ 37747 w 48232"/>
                  <a:gd name="connsiteY14" fmla="*/ 44039 h 48232"/>
                  <a:gd name="connsiteX15" fmla="*/ 35650 w 48232"/>
                  <a:gd name="connsiteY15" fmla="*/ 37747 h 48232"/>
                  <a:gd name="connsiteX16" fmla="*/ 14680 w 48232"/>
                  <a:gd name="connsiteY16" fmla="*/ 37747 h 48232"/>
                  <a:gd name="connsiteX17" fmla="*/ 12582 w 48232"/>
                  <a:gd name="connsiteY17" fmla="*/ 46136 h 48232"/>
                  <a:gd name="connsiteX18" fmla="*/ 10485 w 48232"/>
                  <a:gd name="connsiteY18" fmla="*/ 48233 h 48232"/>
                  <a:gd name="connsiteX19" fmla="*/ 0 w 48232"/>
                  <a:gd name="connsiteY19" fmla="*/ 48233 h 48232"/>
                  <a:gd name="connsiteX20" fmla="*/ 0 w 48232"/>
                  <a:gd name="connsiteY20" fmla="*/ 48233 h 48232"/>
                  <a:gd name="connsiteX21" fmla="*/ 31456 w 48232"/>
                  <a:gd name="connsiteY21" fmla="*/ 29359 h 48232"/>
                  <a:gd name="connsiteX22" fmla="*/ 25165 w 48232"/>
                  <a:gd name="connsiteY22" fmla="*/ 10485 h 48232"/>
                  <a:gd name="connsiteX23" fmla="*/ 18874 w 48232"/>
                  <a:gd name="connsiteY23" fmla="*/ 29359 h 48232"/>
                  <a:gd name="connsiteX24" fmla="*/ 31456 w 48232"/>
                  <a:gd name="connsiteY24" fmla="*/ 29359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823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cubicBezTo>
                      <a:pt x="0" y="46136"/>
                      <a:pt x="0" y="46136"/>
                      <a:pt x="0" y="48233"/>
                    </a:cubicBezTo>
                    <a:lnTo>
                      <a:pt x="16777" y="2097"/>
                    </a:lnTo>
                    <a:cubicBezTo>
                      <a:pt x="16777" y="2097"/>
                      <a:pt x="16777" y="2097"/>
                      <a:pt x="16777" y="0"/>
                    </a:cubicBezTo>
                    <a:cubicBezTo>
                      <a:pt x="16777" y="0"/>
                      <a:pt x="18874" y="0"/>
                      <a:pt x="18874" y="0"/>
                    </a:cubicBezTo>
                    <a:lnTo>
                      <a:pt x="29359" y="0"/>
                    </a:lnTo>
                    <a:cubicBezTo>
                      <a:pt x="29359" y="0"/>
                      <a:pt x="31456" y="0"/>
                      <a:pt x="31456" y="0"/>
                    </a:cubicBezTo>
                    <a:cubicBezTo>
                      <a:pt x="31456" y="0"/>
                      <a:pt x="31456" y="0"/>
                      <a:pt x="31456" y="2097"/>
                    </a:cubicBezTo>
                    <a:lnTo>
                      <a:pt x="48233" y="46136"/>
                    </a:lnTo>
                    <a:lnTo>
                      <a:pt x="48233" y="46136"/>
                    </a:lnTo>
                    <a:cubicBezTo>
                      <a:pt x="48233" y="46136"/>
                      <a:pt x="48233" y="46136"/>
                      <a:pt x="48233" y="46136"/>
                    </a:cubicBezTo>
                    <a:cubicBezTo>
                      <a:pt x="48233" y="46136"/>
                      <a:pt x="48233" y="46136"/>
                      <a:pt x="46136" y="46136"/>
                    </a:cubicBezTo>
                    <a:lnTo>
                      <a:pt x="39844" y="46136"/>
                    </a:lnTo>
                    <a:cubicBezTo>
                      <a:pt x="37747" y="46136"/>
                      <a:pt x="37747" y="46136"/>
                      <a:pt x="37747" y="44039"/>
                    </a:cubicBezTo>
                    <a:lnTo>
                      <a:pt x="35650" y="37747"/>
                    </a:lnTo>
                    <a:lnTo>
                      <a:pt x="14680" y="37747"/>
                    </a:lnTo>
                    <a:lnTo>
                      <a:pt x="12582" y="46136"/>
                    </a:lnTo>
                    <a:cubicBezTo>
                      <a:pt x="12582" y="46136"/>
                      <a:pt x="10485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  <a:moveTo>
                      <a:pt x="31456" y="29359"/>
                    </a:moveTo>
                    <a:lnTo>
                      <a:pt x="25165" y="10485"/>
                    </a:lnTo>
                    <a:lnTo>
                      <a:pt x="18874" y="29359"/>
                    </a:lnTo>
                    <a:lnTo>
                      <a:pt x="31456" y="29359"/>
                    </a:ln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9" name="任意多边形: 形状 64">
                <a:extLst>
                  <a:ext uri="{FF2B5EF4-FFF2-40B4-BE49-F238E27FC236}">
                    <a16:creationId xmlns:a16="http://schemas.microsoft.com/office/drawing/2014/main" id="{BC99D48E-38EF-4216-8363-50017F33F349}"/>
                  </a:ext>
                </a:extLst>
              </p:cNvPr>
              <p:cNvSpPr/>
              <p:nvPr/>
            </p:nvSpPr>
            <p:spPr>
              <a:xfrm>
                <a:off x="697846" y="1392759"/>
                <a:ext cx="12582" cy="48232"/>
              </a:xfrm>
              <a:custGeom>
                <a:avLst/>
                <a:gdLst>
                  <a:gd name="connsiteX0" fmla="*/ 0 w 12582"/>
                  <a:gd name="connsiteY0" fmla="*/ 48233 h 48232"/>
                  <a:gd name="connsiteX1" fmla="*/ 0 w 12582"/>
                  <a:gd name="connsiteY1" fmla="*/ 48233 h 48232"/>
                  <a:gd name="connsiteX2" fmla="*/ 0 w 12582"/>
                  <a:gd name="connsiteY2" fmla="*/ 2097 h 48232"/>
                  <a:gd name="connsiteX3" fmla="*/ 0 w 12582"/>
                  <a:gd name="connsiteY3" fmla="*/ 0 h 48232"/>
                  <a:gd name="connsiteX4" fmla="*/ 2097 w 12582"/>
                  <a:gd name="connsiteY4" fmla="*/ 0 h 48232"/>
                  <a:gd name="connsiteX5" fmla="*/ 10485 w 12582"/>
                  <a:gd name="connsiteY5" fmla="*/ 0 h 48232"/>
                  <a:gd name="connsiteX6" fmla="*/ 12582 w 12582"/>
                  <a:gd name="connsiteY6" fmla="*/ 0 h 48232"/>
                  <a:gd name="connsiteX7" fmla="*/ 12582 w 12582"/>
                  <a:gd name="connsiteY7" fmla="*/ 2097 h 48232"/>
                  <a:gd name="connsiteX8" fmla="*/ 12582 w 12582"/>
                  <a:gd name="connsiteY8" fmla="*/ 46136 h 48232"/>
                  <a:gd name="connsiteX9" fmla="*/ 12582 w 12582"/>
                  <a:gd name="connsiteY9" fmla="*/ 48233 h 48232"/>
                  <a:gd name="connsiteX10" fmla="*/ 10485 w 12582"/>
                  <a:gd name="connsiteY10" fmla="*/ 48233 h 48232"/>
                  <a:gd name="connsiteX11" fmla="*/ 0 w 12582"/>
                  <a:gd name="connsiteY11" fmla="*/ 48233 h 48232"/>
                  <a:gd name="connsiteX12" fmla="*/ 0 w 12582"/>
                  <a:gd name="connsiteY12" fmla="*/ 48233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8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lnTo>
                      <a:pt x="0" y="2097"/>
                    </a:lnTo>
                    <a:cubicBezTo>
                      <a:pt x="0" y="2097"/>
                      <a:pt x="0" y="2097"/>
                      <a:pt x="0" y="0"/>
                    </a:cubicBezTo>
                    <a:cubicBezTo>
                      <a:pt x="0" y="0"/>
                      <a:pt x="0" y="0"/>
                      <a:pt x="2097" y="0"/>
                    </a:cubicBezTo>
                    <a:lnTo>
                      <a:pt x="10485" y="0"/>
                    </a:lnTo>
                    <a:cubicBezTo>
                      <a:pt x="10485" y="0"/>
                      <a:pt x="10485" y="0"/>
                      <a:pt x="12582" y="0"/>
                    </a:cubicBezTo>
                    <a:cubicBezTo>
                      <a:pt x="12582" y="0"/>
                      <a:pt x="12582" y="0"/>
                      <a:pt x="12582" y="2097"/>
                    </a:cubicBezTo>
                    <a:lnTo>
                      <a:pt x="12582" y="46136"/>
                    </a:lnTo>
                    <a:cubicBezTo>
                      <a:pt x="12582" y="46136"/>
                      <a:pt x="12582" y="46136"/>
                      <a:pt x="12582" y="48233"/>
                    </a:cubicBezTo>
                    <a:cubicBezTo>
                      <a:pt x="12582" y="48233"/>
                      <a:pt x="12582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59" name="图形 2186">
              <a:extLst>
                <a:ext uri="{FF2B5EF4-FFF2-40B4-BE49-F238E27FC236}">
                  <a16:creationId xmlns:a16="http://schemas.microsoft.com/office/drawing/2014/main" id="{63752909-2297-433E-90A6-5CF0ACCF3705}"/>
                </a:ext>
              </a:extLst>
            </p:cNvPr>
            <p:cNvGrpSpPr/>
            <p:nvPr/>
          </p:nvGrpSpPr>
          <p:grpSpPr>
            <a:xfrm>
              <a:off x="521691" y="1258546"/>
              <a:ext cx="318755" cy="318755"/>
              <a:chOff x="521691" y="1258546"/>
              <a:chExt cx="318755" cy="318755"/>
            </a:xfrm>
            <a:noFill/>
          </p:grpSpPr>
          <p:sp>
            <p:nvSpPr>
              <p:cNvPr id="60" name="任意多边形: 形状 55">
                <a:extLst>
                  <a:ext uri="{FF2B5EF4-FFF2-40B4-BE49-F238E27FC236}">
                    <a16:creationId xmlns:a16="http://schemas.microsoft.com/office/drawing/2014/main" id="{22CB556A-3320-4DEB-B0A8-52A49217EE83}"/>
                  </a:ext>
                </a:extLst>
              </p:cNvPr>
              <p:cNvSpPr/>
              <p:nvPr/>
            </p:nvSpPr>
            <p:spPr>
              <a:xfrm>
                <a:off x="609769" y="1258546"/>
                <a:ext cx="23067" cy="10485"/>
              </a:xfrm>
              <a:custGeom>
                <a:avLst/>
                <a:gdLst>
                  <a:gd name="connsiteX0" fmla="*/ 23068 w 23067"/>
                  <a:gd name="connsiteY0" fmla="*/ 0 h 10485"/>
                  <a:gd name="connsiteX1" fmla="*/ 0 w 23067"/>
                  <a:gd name="connsiteY1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10485">
                    <a:moveTo>
                      <a:pt x="23068" y="0"/>
                    </a:moveTo>
                    <a:cubicBezTo>
                      <a:pt x="14680" y="2097"/>
                      <a:pt x="6291" y="6291"/>
                      <a:pt x="0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1" name="任意多边形: 形状 56">
                <a:extLst>
                  <a:ext uri="{FF2B5EF4-FFF2-40B4-BE49-F238E27FC236}">
                    <a16:creationId xmlns:a16="http://schemas.microsoft.com/office/drawing/2014/main" id="{001CE805-DA2C-4377-B589-20E14A157EE5}"/>
                  </a:ext>
                </a:extLst>
              </p:cNvPr>
              <p:cNvSpPr/>
              <p:nvPr/>
            </p:nvSpPr>
            <p:spPr>
              <a:xfrm>
                <a:off x="737690" y="1260643"/>
                <a:ext cx="20970" cy="10485"/>
              </a:xfrm>
              <a:custGeom>
                <a:avLst/>
                <a:gdLst>
                  <a:gd name="connsiteX0" fmla="*/ 20971 w 20970"/>
                  <a:gd name="connsiteY0" fmla="*/ 10485 h 10485"/>
                  <a:gd name="connsiteX1" fmla="*/ 10485 w 20970"/>
                  <a:gd name="connsiteY1" fmla="*/ 4194 h 10485"/>
                  <a:gd name="connsiteX2" fmla="*/ 0 w 20970"/>
                  <a:gd name="connsiteY2" fmla="*/ 0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20971" y="10485"/>
                    </a:moveTo>
                    <a:cubicBezTo>
                      <a:pt x="16777" y="8388"/>
                      <a:pt x="14680" y="6291"/>
                      <a:pt x="10485" y="4194"/>
                    </a:cubicBezTo>
                    <a:cubicBezTo>
                      <a:pt x="6291" y="2097"/>
                      <a:pt x="2097" y="0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2" name="任意多边形: 形状 57">
                <a:extLst>
                  <a:ext uri="{FF2B5EF4-FFF2-40B4-BE49-F238E27FC236}">
                    <a16:creationId xmlns:a16="http://schemas.microsoft.com/office/drawing/2014/main" id="{4F5451C2-49E6-4545-AD2C-BD39364D350C}"/>
                  </a:ext>
                </a:extLst>
              </p:cNvPr>
              <p:cNvSpPr/>
              <p:nvPr/>
            </p:nvSpPr>
            <p:spPr>
              <a:xfrm>
                <a:off x="829962" y="1346624"/>
                <a:ext cx="10485" cy="23067"/>
              </a:xfrm>
              <a:custGeom>
                <a:avLst/>
                <a:gdLst>
                  <a:gd name="connsiteX0" fmla="*/ 10485 w 10485"/>
                  <a:gd name="connsiteY0" fmla="*/ 23068 h 23067"/>
                  <a:gd name="connsiteX1" fmla="*/ 0 w 10485"/>
                  <a:gd name="connsiteY1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85" h="23067">
                    <a:moveTo>
                      <a:pt x="10485" y="23068"/>
                    </a:moveTo>
                    <a:cubicBezTo>
                      <a:pt x="6291" y="14680"/>
                      <a:pt x="4194" y="8388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3" name="任意多边形: 形状 58">
                <a:extLst>
                  <a:ext uri="{FF2B5EF4-FFF2-40B4-BE49-F238E27FC236}">
                    <a16:creationId xmlns:a16="http://schemas.microsoft.com/office/drawing/2014/main" id="{11006D11-4FA2-456D-8974-D016F699AA7B}"/>
                  </a:ext>
                </a:extLst>
              </p:cNvPr>
              <p:cNvSpPr/>
              <p:nvPr/>
            </p:nvSpPr>
            <p:spPr>
              <a:xfrm>
                <a:off x="827865" y="1472448"/>
                <a:ext cx="10485" cy="23067"/>
              </a:xfrm>
              <a:custGeom>
                <a:avLst/>
                <a:gdLst>
                  <a:gd name="connsiteX0" fmla="*/ 0 w 10485"/>
                  <a:gd name="connsiteY0" fmla="*/ 23068 h 23067"/>
                  <a:gd name="connsiteX1" fmla="*/ 6291 w 10485"/>
                  <a:gd name="connsiteY1" fmla="*/ 12582 h 23067"/>
                  <a:gd name="connsiteX2" fmla="*/ 10485 w 10485"/>
                  <a:gd name="connsiteY2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0" y="23068"/>
                    </a:moveTo>
                    <a:cubicBezTo>
                      <a:pt x="2097" y="18874"/>
                      <a:pt x="4194" y="16777"/>
                      <a:pt x="6291" y="12582"/>
                    </a:cubicBezTo>
                    <a:cubicBezTo>
                      <a:pt x="8388" y="8388"/>
                      <a:pt x="10485" y="4194"/>
                      <a:pt x="10485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任意多边形: 形状 59">
                <a:extLst>
                  <a:ext uri="{FF2B5EF4-FFF2-40B4-BE49-F238E27FC236}">
                    <a16:creationId xmlns:a16="http://schemas.microsoft.com/office/drawing/2014/main" id="{BE81F0B7-F06C-4981-977E-D1A412E646CB}"/>
                  </a:ext>
                </a:extLst>
              </p:cNvPr>
              <p:cNvSpPr/>
              <p:nvPr/>
            </p:nvSpPr>
            <p:spPr>
              <a:xfrm>
                <a:off x="729302" y="1568914"/>
                <a:ext cx="23067" cy="8388"/>
              </a:xfrm>
              <a:custGeom>
                <a:avLst/>
                <a:gdLst>
                  <a:gd name="connsiteX0" fmla="*/ 0 w 23067"/>
                  <a:gd name="connsiteY0" fmla="*/ 8388 h 8388"/>
                  <a:gd name="connsiteX1" fmla="*/ 23068 w 23067"/>
                  <a:gd name="connsiteY1" fmla="*/ 0 h 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8388">
                    <a:moveTo>
                      <a:pt x="0" y="8388"/>
                    </a:moveTo>
                    <a:cubicBezTo>
                      <a:pt x="8388" y="6291"/>
                      <a:pt x="14680" y="2097"/>
                      <a:pt x="23068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5" name="任意多边形: 形状 60">
                <a:extLst>
                  <a:ext uri="{FF2B5EF4-FFF2-40B4-BE49-F238E27FC236}">
                    <a16:creationId xmlns:a16="http://schemas.microsoft.com/office/drawing/2014/main" id="{4205D752-FE86-4F91-9856-327509974104}"/>
                  </a:ext>
                </a:extLst>
              </p:cNvPr>
              <p:cNvSpPr/>
              <p:nvPr/>
            </p:nvSpPr>
            <p:spPr>
              <a:xfrm>
                <a:off x="603477" y="1564719"/>
                <a:ext cx="20970" cy="10485"/>
              </a:xfrm>
              <a:custGeom>
                <a:avLst/>
                <a:gdLst>
                  <a:gd name="connsiteX0" fmla="*/ 0 w 20970"/>
                  <a:gd name="connsiteY0" fmla="*/ 0 h 10485"/>
                  <a:gd name="connsiteX1" fmla="*/ 10485 w 20970"/>
                  <a:gd name="connsiteY1" fmla="*/ 6291 h 10485"/>
                  <a:gd name="connsiteX2" fmla="*/ 20971 w 20970"/>
                  <a:gd name="connsiteY2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0" y="0"/>
                    </a:moveTo>
                    <a:cubicBezTo>
                      <a:pt x="4194" y="2097"/>
                      <a:pt x="6291" y="4194"/>
                      <a:pt x="10485" y="6291"/>
                    </a:cubicBezTo>
                    <a:cubicBezTo>
                      <a:pt x="14680" y="8388"/>
                      <a:pt x="18874" y="10485"/>
                      <a:pt x="20971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6" name="任意多边形: 形状 61">
                <a:extLst>
                  <a:ext uri="{FF2B5EF4-FFF2-40B4-BE49-F238E27FC236}">
                    <a16:creationId xmlns:a16="http://schemas.microsoft.com/office/drawing/2014/main" id="{5BE77785-26F9-486B-82D5-5D9F4482B992}"/>
                  </a:ext>
                </a:extLst>
              </p:cNvPr>
              <p:cNvSpPr/>
              <p:nvPr/>
            </p:nvSpPr>
            <p:spPr>
              <a:xfrm>
                <a:off x="521691" y="1466157"/>
                <a:ext cx="8388" cy="23067"/>
              </a:xfrm>
              <a:custGeom>
                <a:avLst/>
                <a:gdLst>
                  <a:gd name="connsiteX0" fmla="*/ 0 w 8388"/>
                  <a:gd name="connsiteY0" fmla="*/ 0 h 23067"/>
                  <a:gd name="connsiteX1" fmla="*/ 8388 w 8388"/>
                  <a:gd name="connsiteY1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8" h="23067">
                    <a:moveTo>
                      <a:pt x="0" y="0"/>
                    </a:moveTo>
                    <a:cubicBezTo>
                      <a:pt x="2097" y="8388"/>
                      <a:pt x="6291" y="14680"/>
                      <a:pt x="8388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7" name="任意多边形: 形状 62">
                <a:extLst>
                  <a:ext uri="{FF2B5EF4-FFF2-40B4-BE49-F238E27FC236}">
                    <a16:creationId xmlns:a16="http://schemas.microsoft.com/office/drawing/2014/main" id="{DD925C9F-CDCC-496A-A193-5B999676EBAD}"/>
                  </a:ext>
                </a:extLst>
              </p:cNvPr>
              <p:cNvSpPr/>
              <p:nvPr/>
            </p:nvSpPr>
            <p:spPr>
              <a:xfrm>
                <a:off x="523789" y="1340332"/>
                <a:ext cx="10485" cy="23067"/>
              </a:xfrm>
              <a:custGeom>
                <a:avLst/>
                <a:gdLst>
                  <a:gd name="connsiteX0" fmla="*/ 10485 w 10485"/>
                  <a:gd name="connsiteY0" fmla="*/ 0 h 23067"/>
                  <a:gd name="connsiteX1" fmla="*/ 6291 w 10485"/>
                  <a:gd name="connsiteY1" fmla="*/ 10485 h 23067"/>
                  <a:gd name="connsiteX2" fmla="*/ 0 w 10485"/>
                  <a:gd name="connsiteY2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10485" y="0"/>
                    </a:moveTo>
                    <a:cubicBezTo>
                      <a:pt x="8388" y="2097"/>
                      <a:pt x="6291" y="6291"/>
                      <a:pt x="6291" y="10485"/>
                    </a:cubicBezTo>
                    <a:cubicBezTo>
                      <a:pt x="4194" y="14680"/>
                      <a:pt x="2097" y="18874"/>
                      <a:pt x="0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70" name="矩形: 圆角 65">
            <a:extLst>
              <a:ext uri="{FF2B5EF4-FFF2-40B4-BE49-F238E27FC236}">
                <a16:creationId xmlns:a16="http://schemas.microsoft.com/office/drawing/2014/main" id="{C482B3E4-709D-40A6-BA36-DF641D7F7676}"/>
              </a:ext>
            </a:extLst>
          </p:cNvPr>
          <p:cNvSpPr/>
          <p:nvPr/>
        </p:nvSpPr>
        <p:spPr>
          <a:xfrm>
            <a:off x="6727902" y="5215036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1" name="矩形: 圆角 66">
            <a:extLst>
              <a:ext uri="{FF2B5EF4-FFF2-40B4-BE49-F238E27FC236}">
                <a16:creationId xmlns:a16="http://schemas.microsoft.com/office/drawing/2014/main" id="{0ACC749A-34D0-47BE-A4E2-2CAE637D16D2}"/>
              </a:ext>
            </a:extLst>
          </p:cNvPr>
          <p:cNvSpPr/>
          <p:nvPr/>
        </p:nvSpPr>
        <p:spPr>
          <a:xfrm>
            <a:off x="6727902" y="5507635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vGPU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2" name="矩形: 圆角 67">
            <a:extLst>
              <a:ext uri="{FF2B5EF4-FFF2-40B4-BE49-F238E27FC236}">
                <a16:creationId xmlns:a16="http://schemas.microsoft.com/office/drawing/2014/main" id="{58EB5937-4E0A-4971-816C-C5CF1C4CE7B8}"/>
              </a:ext>
            </a:extLst>
          </p:cNvPr>
          <p:cNvSpPr/>
          <p:nvPr/>
        </p:nvSpPr>
        <p:spPr>
          <a:xfrm>
            <a:off x="5348614" y="5213500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3" name="矩形: 圆角 68">
            <a:extLst>
              <a:ext uri="{FF2B5EF4-FFF2-40B4-BE49-F238E27FC236}">
                <a16:creationId xmlns:a16="http://schemas.microsoft.com/office/drawing/2014/main" id="{98FCCB88-0F85-4716-B926-DDACFF17B7C8}"/>
              </a:ext>
            </a:extLst>
          </p:cNvPr>
          <p:cNvSpPr/>
          <p:nvPr/>
        </p:nvSpPr>
        <p:spPr>
          <a:xfrm>
            <a:off x="5348614" y="5506099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vGPU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4" name="矩形: 圆角 69">
            <a:extLst>
              <a:ext uri="{FF2B5EF4-FFF2-40B4-BE49-F238E27FC236}">
                <a16:creationId xmlns:a16="http://schemas.microsoft.com/office/drawing/2014/main" id="{5FE2FB04-1CE6-457A-B653-595BE283ED3A}"/>
              </a:ext>
            </a:extLst>
          </p:cNvPr>
          <p:cNvSpPr/>
          <p:nvPr/>
        </p:nvSpPr>
        <p:spPr>
          <a:xfrm>
            <a:off x="4396717" y="5213214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5" name="矩形: 圆角 70">
            <a:extLst>
              <a:ext uri="{FF2B5EF4-FFF2-40B4-BE49-F238E27FC236}">
                <a16:creationId xmlns:a16="http://schemas.microsoft.com/office/drawing/2014/main" id="{879FD605-77E8-4F29-B4E8-E6903FCE1E61}"/>
              </a:ext>
            </a:extLst>
          </p:cNvPr>
          <p:cNvSpPr/>
          <p:nvPr/>
        </p:nvSpPr>
        <p:spPr>
          <a:xfrm>
            <a:off x="4396717" y="5505813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vGPU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23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PCB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假点过滤</a:t>
            </a:r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智能分拣</a:t>
            </a:r>
            <a:endParaRPr lang="en-HK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5" name="文本框 220">
            <a:extLst>
              <a:ext uri="{FF2B5EF4-FFF2-40B4-BE49-F238E27FC236}">
                <a16:creationId xmlns:a16="http://schemas.microsoft.com/office/drawing/2014/main" id="{8A042984-DC7D-D345-87B4-B65B9F0049FC}"/>
              </a:ext>
            </a:extLst>
          </p:cNvPr>
          <p:cNvSpPr txBox="1"/>
          <p:nvPr/>
        </p:nvSpPr>
        <p:spPr>
          <a:xfrm>
            <a:off x="7780165" y="1352027"/>
            <a:ext cx="162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升级前</a:t>
            </a:r>
          </a:p>
        </p:txBody>
      </p:sp>
      <p:sp>
        <p:nvSpPr>
          <p:cNvPr id="56" name="文本框 220">
            <a:extLst>
              <a:ext uri="{FF2B5EF4-FFF2-40B4-BE49-F238E27FC236}">
                <a16:creationId xmlns:a16="http://schemas.microsoft.com/office/drawing/2014/main" id="{C1748C68-A220-C248-A82A-B62F65242659}"/>
              </a:ext>
            </a:extLst>
          </p:cNvPr>
          <p:cNvSpPr txBox="1"/>
          <p:nvPr/>
        </p:nvSpPr>
        <p:spPr>
          <a:xfrm>
            <a:off x="7780165" y="3850711"/>
            <a:ext cx="255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升级后</a:t>
            </a:r>
          </a:p>
        </p:txBody>
      </p:sp>
      <p:sp>
        <p:nvSpPr>
          <p:cNvPr id="57" name="文本框 7">
            <a:extLst>
              <a:ext uri="{FF2B5EF4-FFF2-40B4-BE49-F238E27FC236}">
                <a16:creationId xmlns:a16="http://schemas.microsoft.com/office/drawing/2014/main" id="{38DB2D9B-7486-1546-BB3B-4DEB010C2159}"/>
              </a:ext>
            </a:extLst>
          </p:cNvPr>
          <p:cNvSpPr txBox="1"/>
          <p:nvPr/>
        </p:nvSpPr>
        <p:spPr>
          <a:xfrm>
            <a:off x="7780165" y="1796825"/>
            <a:ext cx="396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假点率高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人工判图量大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完全依赖人工多分类，手动输入</a:t>
            </a:r>
            <a:r>
              <a:rPr lang="en-HK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CODE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判图准确率低，一致性差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缺乏智能分拣，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OK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板仍要人力重复作业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传统设备厂商系统封闭，接入难度大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8" name="文本框 395">
            <a:extLst>
              <a:ext uri="{FF2B5EF4-FFF2-40B4-BE49-F238E27FC236}">
                <a16:creationId xmlns:a16="http://schemas.microsoft.com/office/drawing/2014/main" id="{78D6C4BC-16BB-0B47-A436-008539823ED0}"/>
              </a:ext>
            </a:extLst>
          </p:cNvPr>
          <p:cNvSpPr txBox="1"/>
          <p:nvPr/>
        </p:nvSpPr>
        <p:spPr>
          <a:xfrm>
            <a:off x="7780165" y="4283405"/>
            <a:ext cx="39624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支持多几台接入，统一管理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兼容多种设备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判图速度可达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400,000 </a:t>
            </a:r>
            <a:r>
              <a:rPr lang="en-HK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pics/hour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假点过滤率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&gt;85%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，漏检率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&lt;0.05%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支持缺陷多分类，分类准确率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&gt;95%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协同智能分拣机可实现完全人力替代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F2A1BE6-FFEF-48D7-8B2B-703987612756}"/>
              </a:ext>
            </a:extLst>
          </p:cNvPr>
          <p:cNvSpPr/>
          <p:nvPr/>
        </p:nvSpPr>
        <p:spPr>
          <a:xfrm>
            <a:off x="583002" y="4270470"/>
            <a:ext cx="5996658" cy="1695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9" name="图片 4">
            <a:extLst>
              <a:ext uri="{FF2B5EF4-FFF2-40B4-BE49-F238E27FC236}">
                <a16:creationId xmlns:a16="http://schemas.microsoft.com/office/drawing/2014/main" id="{5E9A8AE3-C680-4BFD-88A2-C6E669D54D2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1" b="95290" l="9794" r="89691">
                        <a14:foregroundMark x1="81186" y1="8696" x2="81186" y2="11594"/>
                        <a14:foregroundMark x1="80155" y1="6341" x2="80155" y2="6341"/>
                        <a14:foregroundMark x1="80412" y1="15580" x2="80412" y2="15580"/>
                        <a14:foregroundMark x1="80412" y1="13768" x2="80412" y2="15942"/>
                        <a14:foregroundMark x1="80412" y1="19384" x2="80412" y2="25000"/>
                        <a14:foregroundMark x1="80412" y1="18297" x2="80155" y2="17572"/>
                        <a14:foregroundMark x1="15979" y1="80072" x2="15979" y2="80072"/>
                        <a14:foregroundMark x1="30928" y1="95290" x2="30928" y2="95290"/>
                        <a14:foregroundMark x1="78093" y1="89674" x2="78093" y2="89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003" y="1054122"/>
            <a:ext cx="1384576" cy="1969812"/>
          </a:xfrm>
          <a:prstGeom prst="rect">
            <a:avLst/>
          </a:prstGeom>
        </p:spPr>
      </p:pic>
      <p:cxnSp>
        <p:nvCxnSpPr>
          <p:cNvPr id="50" name="直接箭头连接符 7">
            <a:extLst>
              <a:ext uri="{FF2B5EF4-FFF2-40B4-BE49-F238E27FC236}">
                <a16:creationId xmlns:a16="http://schemas.microsoft.com/office/drawing/2014/main" id="{128FC2EA-62ED-4ECA-BF1C-8FC1FB901087}"/>
              </a:ext>
            </a:extLst>
          </p:cNvPr>
          <p:cNvCxnSpPr>
            <a:cxnSpLocks/>
          </p:cNvCxnSpPr>
          <p:nvPr/>
        </p:nvCxnSpPr>
        <p:spPr>
          <a:xfrm>
            <a:off x="2202904" y="2435518"/>
            <a:ext cx="203492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8">
            <a:extLst>
              <a:ext uri="{FF2B5EF4-FFF2-40B4-BE49-F238E27FC236}">
                <a16:creationId xmlns:a16="http://schemas.microsoft.com/office/drawing/2014/main" id="{A3A59010-5A08-44DC-BC5D-BCB43845EDCF}"/>
              </a:ext>
            </a:extLst>
          </p:cNvPr>
          <p:cNvSpPr txBox="1"/>
          <p:nvPr/>
        </p:nvSpPr>
        <p:spPr>
          <a:xfrm>
            <a:off x="2659203" y="2043735"/>
            <a:ext cx="1122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PCB</a:t>
            </a:r>
            <a:r>
              <a:rPr lang="zh-TW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物料</a:t>
            </a:r>
          </a:p>
        </p:txBody>
      </p:sp>
      <p:sp>
        <p:nvSpPr>
          <p:cNvPr id="52" name="文本框 132">
            <a:extLst>
              <a:ext uri="{FF2B5EF4-FFF2-40B4-BE49-F238E27FC236}">
                <a16:creationId xmlns:a16="http://schemas.microsoft.com/office/drawing/2014/main" id="{0BCD105F-256A-492E-9463-C366A3B6AFBD}"/>
              </a:ext>
            </a:extLst>
          </p:cNvPr>
          <p:cNvSpPr txBox="1"/>
          <p:nvPr/>
        </p:nvSpPr>
        <p:spPr>
          <a:xfrm>
            <a:off x="587242" y="3070824"/>
            <a:ext cx="138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AOI</a:t>
            </a:r>
            <a:r>
              <a:rPr lang="zh-TW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TW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AVI</a:t>
            </a:r>
            <a:endParaRPr lang="zh-CN" altLang="en-US" b="1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3" name="图片 43">
            <a:extLst>
              <a:ext uri="{FF2B5EF4-FFF2-40B4-BE49-F238E27FC236}">
                <a16:creationId xmlns:a16="http://schemas.microsoft.com/office/drawing/2014/main" id="{F2608AF0-73DE-4EAF-B631-4B6C117CF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6" b="89409" l="9264" r="91330">
                        <a14:foregroundMark x1="11283" y1="32759" x2="11045" y2="72660"/>
                        <a14:foregroundMark x1="10333" y1="31527" x2="12827" y2="31527"/>
                        <a14:foregroundMark x1="9857" y1="29310" x2="9857" y2="29310"/>
                        <a14:foregroundMark x1="9501" y1="30296" x2="9501" y2="30296"/>
                        <a14:foregroundMark x1="9264" y1="31773" x2="9382" y2="43103"/>
                        <a14:foregroundMark x1="9382" y1="43103" x2="9382" y2="43103"/>
                        <a14:foregroundMark x1="10333" y1="71429" x2="10095" y2="82759"/>
                        <a14:foregroundMark x1="89074" y1="33498" x2="89192" y2="82512"/>
                        <a14:foregroundMark x1="89192" y1="82512" x2="88717" y2="86700"/>
                        <a14:foregroundMark x1="90618" y1="33251" x2="91330" y2="43596"/>
                        <a14:foregroundMark x1="90855" y1="29557" x2="89667" y2="30542"/>
                        <a14:foregroundMark x1="91093" y1="29557" x2="91093" y2="32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6520" y="4668897"/>
            <a:ext cx="2170205" cy="1046441"/>
          </a:xfrm>
          <a:prstGeom prst="rect">
            <a:avLst/>
          </a:prstGeom>
        </p:spPr>
      </p:pic>
      <p:sp>
        <p:nvSpPr>
          <p:cNvPr id="54" name="文本框 46">
            <a:extLst>
              <a:ext uri="{FF2B5EF4-FFF2-40B4-BE49-F238E27FC236}">
                <a16:creationId xmlns:a16="http://schemas.microsoft.com/office/drawing/2014/main" id="{3F08E6EB-82C2-48E3-8D75-43B94E5D668B}"/>
              </a:ext>
            </a:extLst>
          </p:cNvPr>
          <p:cNvSpPr txBox="1"/>
          <p:nvPr/>
        </p:nvSpPr>
        <p:spPr>
          <a:xfrm>
            <a:off x="1918317" y="4583160"/>
            <a:ext cx="213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假点过滤一体机</a:t>
            </a:r>
          </a:p>
        </p:txBody>
      </p:sp>
      <p:grpSp>
        <p:nvGrpSpPr>
          <p:cNvPr id="62" name="组合 48">
            <a:extLst>
              <a:ext uri="{FF2B5EF4-FFF2-40B4-BE49-F238E27FC236}">
                <a16:creationId xmlns:a16="http://schemas.microsoft.com/office/drawing/2014/main" id="{BD742B59-4DB8-4ED3-BA41-E50AA26B123D}"/>
              </a:ext>
            </a:extLst>
          </p:cNvPr>
          <p:cNvGrpSpPr/>
          <p:nvPr/>
        </p:nvGrpSpPr>
        <p:grpSpPr>
          <a:xfrm>
            <a:off x="1431974" y="4499443"/>
            <a:ext cx="486343" cy="457696"/>
            <a:chOff x="498624" y="1235478"/>
            <a:chExt cx="364891" cy="364891"/>
          </a:xfrm>
        </p:grpSpPr>
        <p:sp>
          <p:nvSpPr>
            <p:cNvPr id="63" name="任意多边形: 形状 49">
              <a:extLst>
                <a:ext uri="{FF2B5EF4-FFF2-40B4-BE49-F238E27FC236}">
                  <a16:creationId xmlns:a16="http://schemas.microsoft.com/office/drawing/2014/main" id="{741CC073-3EDA-4DFE-9E47-E4526B78B7B5}"/>
                </a:ext>
              </a:extLst>
            </p:cNvPr>
            <p:cNvSpPr/>
            <p:nvPr/>
          </p:nvSpPr>
          <p:spPr>
            <a:xfrm>
              <a:off x="498624" y="1235478"/>
              <a:ext cx="364891" cy="364891"/>
            </a:xfrm>
            <a:custGeom>
              <a:avLst/>
              <a:gdLst>
                <a:gd name="connsiteX0" fmla="*/ 346018 w 364891"/>
                <a:gd name="connsiteY0" fmla="*/ 276814 h 364891"/>
                <a:gd name="connsiteX1" fmla="*/ 362794 w 364891"/>
                <a:gd name="connsiteY1" fmla="*/ 239067 h 364891"/>
                <a:gd name="connsiteX2" fmla="*/ 322950 w 364891"/>
                <a:gd name="connsiteY2" fmla="*/ 211805 h 364891"/>
                <a:gd name="connsiteX3" fmla="*/ 325047 w 364891"/>
                <a:gd name="connsiteY3" fmla="*/ 161475 h 364891"/>
                <a:gd name="connsiteX4" fmla="*/ 364891 w 364891"/>
                <a:gd name="connsiteY4" fmla="*/ 134213 h 364891"/>
                <a:gd name="connsiteX5" fmla="*/ 352309 w 364891"/>
                <a:gd name="connsiteY5" fmla="*/ 98563 h 364891"/>
                <a:gd name="connsiteX6" fmla="*/ 304076 w 364891"/>
                <a:gd name="connsiteY6" fmla="*/ 104854 h 364891"/>
                <a:gd name="connsiteX7" fmla="*/ 268426 w 364891"/>
                <a:gd name="connsiteY7" fmla="*/ 69204 h 364891"/>
                <a:gd name="connsiteX8" fmla="*/ 276814 w 364891"/>
                <a:gd name="connsiteY8" fmla="*/ 20971 h 364891"/>
                <a:gd name="connsiteX9" fmla="*/ 241164 w 364891"/>
                <a:gd name="connsiteY9" fmla="*/ 4194 h 364891"/>
                <a:gd name="connsiteX10" fmla="*/ 211805 w 364891"/>
                <a:gd name="connsiteY10" fmla="*/ 41942 h 364891"/>
                <a:gd name="connsiteX11" fmla="*/ 159378 w 364891"/>
                <a:gd name="connsiteY11" fmla="*/ 39844 h 364891"/>
                <a:gd name="connsiteX12" fmla="*/ 132116 w 364891"/>
                <a:gd name="connsiteY12" fmla="*/ 0 h 364891"/>
                <a:gd name="connsiteX13" fmla="*/ 96466 w 364891"/>
                <a:gd name="connsiteY13" fmla="*/ 14680 h 364891"/>
                <a:gd name="connsiteX14" fmla="*/ 102757 w 364891"/>
                <a:gd name="connsiteY14" fmla="*/ 62912 h 364891"/>
                <a:gd name="connsiteX15" fmla="*/ 67106 w 364891"/>
                <a:gd name="connsiteY15" fmla="*/ 98563 h 364891"/>
                <a:gd name="connsiteX16" fmla="*/ 18874 w 364891"/>
                <a:gd name="connsiteY16" fmla="*/ 88077 h 364891"/>
                <a:gd name="connsiteX17" fmla="*/ 2097 w 364891"/>
                <a:gd name="connsiteY17" fmla="*/ 123727 h 364891"/>
                <a:gd name="connsiteX18" fmla="*/ 39844 w 364891"/>
                <a:gd name="connsiteY18" fmla="*/ 153087 h 364891"/>
                <a:gd name="connsiteX19" fmla="*/ 39844 w 364891"/>
                <a:gd name="connsiteY19" fmla="*/ 203416 h 364891"/>
                <a:gd name="connsiteX20" fmla="*/ 0 w 364891"/>
                <a:gd name="connsiteY20" fmla="*/ 230678 h 364891"/>
                <a:gd name="connsiteX21" fmla="*/ 12582 w 364891"/>
                <a:gd name="connsiteY21" fmla="*/ 266329 h 364891"/>
                <a:gd name="connsiteX22" fmla="*/ 60815 w 364891"/>
                <a:gd name="connsiteY22" fmla="*/ 260037 h 364891"/>
                <a:gd name="connsiteX23" fmla="*/ 96466 w 364891"/>
                <a:gd name="connsiteY23" fmla="*/ 295688 h 364891"/>
                <a:gd name="connsiteX24" fmla="*/ 88077 w 364891"/>
                <a:gd name="connsiteY24" fmla="*/ 343921 h 364891"/>
                <a:gd name="connsiteX25" fmla="*/ 123728 w 364891"/>
                <a:gd name="connsiteY25" fmla="*/ 360697 h 364891"/>
                <a:gd name="connsiteX26" fmla="*/ 153087 w 364891"/>
                <a:gd name="connsiteY26" fmla="*/ 322950 h 364891"/>
                <a:gd name="connsiteX27" fmla="*/ 203416 w 364891"/>
                <a:gd name="connsiteY27" fmla="*/ 325047 h 364891"/>
                <a:gd name="connsiteX28" fmla="*/ 230678 w 364891"/>
                <a:gd name="connsiteY28" fmla="*/ 364891 h 364891"/>
                <a:gd name="connsiteX29" fmla="*/ 266329 w 364891"/>
                <a:gd name="connsiteY29" fmla="*/ 352309 h 364891"/>
                <a:gd name="connsiteX30" fmla="*/ 260037 w 364891"/>
                <a:gd name="connsiteY30" fmla="*/ 304076 h 364891"/>
                <a:gd name="connsiteX31" fmla="*/ 295688 w 364891"/>
                <a:gd name="connsiteY31" fmla="*/ 268426 h 364891"/>
                <a:gd name="connsiteX32" fmla="*/ 346018 w 364891"/>
                <a:gd name="connsiteY32" fmla="*/ 276814 h 36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64891" h="364891">
                  <a:moveTo>
                    <a:pt x="346018" y="276814"/>
                  </a:moveTo>
                  <a:lnTo>
                    <a:pt x="362794" y="239067"/>
                  </a:lnTo>
                  <a:lnTo>
                    <a:pt x="322950" y="211805"/>
                  </a:lnTo>
                  <a:cubicBezTo>
                    <a:pt x="327144" y="195028"/>
                    <a:pt x="327144" y="178251"/>
                    <a:pt x="325047" y="161475"/>
                  </a:cubicBezTo>
                  <a:lnTo>
                    <a:pt x="364891" y="134213"/>
                  </a:lnTo>
                  <a:lnTo>
                    <a:pt x="352309" y="98563"/>
                  </a:lnTo>
                  <a:lnTo>
                    <a:pt x="304076" y="104854"/>
                  </a:lnTo>
                  <a:cubicBezTo>
                    <a:pt x="295688" y="90174"/>
                    <a:pt x="283105" y="77592"/>
                    <a:pt x="268426" y="69204"/>
                  </a:cubicBezTo>
                  <a:lnTo>
                    <a:pt x="276814" y="20971"/>
                  </a:lnTo>
                  <a:lnTo>
                    <a:pt x="241164" y="4194"/>
                  </a:lnTo>
                  <a:lnTo>
                    <a:pt x="211805" y="41942"/>
                  </a:lnTo>
                  <a:cubicBezTo>
                    <a:pt x="195028" y="37747"/>
                    <a:pt x="176154" y="37747"/>
                    <a:pt x="159378" y="39844"/>
                  </a:cubicBezTo>
                  <a:lnTo>
                    <a:pt x="132116" y="0"/>
                  </a:lnTo>
                  <a:lnTo>
                    <a:pt x="96466" y="14680"/>
                  </a:lnTo>
                  <a:lnTo>
                    <a:pt x="102757" y="62912"/>
                  </a:lnTo>
                  <a:cubicBezTo>
                    <a:pt x="88077" y="71301"/>
                    <a:pt x="75495" y="83883"/>
                    <a:pt x="67106" y="98563"/>
                  </a:cubicBezTo>
                  <a:lnTo>
                    <a:pt x="18874" y="88077"/>
                  </a:lnTo>
                  <a:lnTo>
                    <a:pt x="2097" y="123727"/>
                  </a:lnTo>
                  <a:lnTo>
                    <a:pt x="39844" y="153087"/>
                  </a:lnTo>
                  <a:cubicBezTo>
                    <a:pt x="37747" y="169863"/>
                    <a:pt x="37747" y="188737"/>
                    <a:pt x="39844" y="203416"/>
                  </a:cubicBezTo>
                  <a:lnTo>
                    <a:pt x="0" y="230678"/>
                  </a:lnTo>
                  <a:lnTo>
                    <a:pt x="12582" y="266329"/>
                  </a:lnTo>
                  <a:lnTo>
                    <a:pt x="60815" y="260037"/>
                  </a:lnTo>
                  <a:cubicBezTo>
                    <a:pt x="69204" y="274717"/>
                    <a:pt x="81786" y="287299"/>
                    <a:pt x="96466" y="295688"/>
                  </a:cubicBezTo>
                  <a:lnTo>
                    <a:pt x="88077" y="343921"/>
                  </a:lnTo>
                  <a:lnTo>
                    <a:pt x="123728" y="360697"/>
                  </a:lnTo>
                  <a:lnTo>
                    <a:pt x="153087" y="322950"/>
                  </a:lnTo>
                  <a:cubicBezTo>
                    <a:pt x="169863" y="327144"/>
                    <a:pt x="186640" y="327144"/>
                    <a:pt x="203416" y="325047"/>
                  </a:cubicBezTo>
                  <a:lnTo>
                    <a:pt x="230678" y="364891"/>
                  </a:lnTo>
                  <a:lnTo>
                    <a:pt x="266329" y="352309"/>
                  </a:lnTo>
                  <a:lnTo>
                    <a:pt x="260037" y="304076"/>
                  </a:lnTo>
                  <a:cubicBezTo>
                    <a:pt x="274717" y="295688"/>
                    <a:pt x="287299" y="283105"/>
                    <a:pt x="295688" y="268426"/>
                  </a:cubicBezTo>
                  <a:lnTo>
                    <a:pt x="346018" y="276814"/>
                  </a:ln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4" name="任意多边形: 形状 50">
              <a:extLst>
                <a:ext uri="{FF2B5EF4-FFF2-40B4-BE49-F238E27FC236}">
                  <a16:creationId xmlns:a16="http://schemas.microsoft.com/office/drawing/2014/main" id="{AB7A1380-D273-4162-9A22-27C8F7531EDD}"/>
                </a:ext>
              </a:extLst>
            </p:cNvPr>
            <p:cNvSpPr/>
            <p:nvPr/>
          </p:nvSpPr>
          <p:spPr>
            <a:xfrm rot="17633805">
              <a:off x="586380" y="1323369"/>
              <a:ext cx="188741" cy="188741"/>
            </a:xfrm>
            <a:custGeom>
              <a:avLst/>
              <a:gdLst>
                <a:gd name="connsiteX0" fmla="*/ 188742 w 188741"/>
                <a:gd name="connsiteY0" fmla="*/ 94371 h 188741"/>
                <a:gd name="connsiteX1" fmla="*/ 94371 w 188741"/>
                <a:gd name="connsiteY1" fmla="*/ 188742 h 188741"/>
                <a:gd name="connsiteX2" fmla="*/ 0 w 188741"/>
                <a:gd name="connsiteY2" fmla="*/ 94371 h 188741"/>
                <a:gd name="connsiteX3" fmla="*/ 94371 w 188741"/>
                <a:gd name="connsiteY3" fmla="*/ 0 h 188741"/>
                <a:gd name="connsiteX4" fmla="*/ 188742 w 188741"/>
                <a:gd name="connsiteY4" fmla="*/ 94371 h 18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41" h="188741">
                  <a:moveTo>
                    <a:pt x="188742" y="94371"/>
                  </a:moveTo>
                  <a:cubicBezTo>
                    <a:pt x="188742" y="146490"/>
                    <a:pt x="146490" y="188742"/>
                    <a:pt x="94371" y="188742"/>
                  </a:cubicBezTo>
                  <a:cubicBezTo>
                    <a:pt x="42251" y="188742"/>
                    <a:pt x="0" y="146490"/>
                    <a:pt x="0" y="94371"/>
                  </a:cubicBezTo>
                  <a:cubicBezTo>
                    <a:pt x="0" y="42251"/>
                    <a:pt x="42251" y="0"/>
                    <a:pt x="94371" y="0"/>
                  </a:cubicBezTo>
                  <a:cubicBezTo>
                    <a:pt x="146490" y="0"/>
                    <a:pt x="188742" y="42251"/>
                    <a:pt x="188742" y="94371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custDash>
                <a:ds d="50955" sp="50955"/>
              </a:custDash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5" name="任意多边形: 形状 51">
              <a:extLst>
                <a:ext uri="{FF2B5EF4-FFF2-40B4-BE49-F238E27FC236}">
                  <a16:creationId xmlns:a16="http://schemas.microsoft.com/office/drawing/2014/main" id="{F4A3BB01-170C-42DF-9097-C1044F1C03A5}"/>
                </a:ext>
              </a:extLst>
            </p:cNvPr>
            <p:cNvSpPr/>
            <p:nvPr/>
          </p:nvSpPr>
          <p:spPr>
            <a:xfrm rot="17633805">
              <a:off x="609448" y="1346438"/>
              <a:ext cx="142604" cy="142604"/>
            </a:xfrm>
            <a:custGeom>
              <a:avLst/>
              <a:gdLst>
                <a:gd name="connsiteX0" fmla="*/ 142605 w 142604"/>
                <a:gd name="connsiteY0" fmla="*/ 71302 h 142604"/>
                <a:gd name="connsiteX1" fmla="*/ 71302 w 142604"/>
                <a:gd name="connsiteY1" fmla="*/ 142605 h 142604"/>
                <a:gd name="connsiteX2" fmla="*/ 0 w 142604"/>
                <a:gd name="connsiteY2" fmla="*/ 71302 h 142604"/>
                <a:gd name="connsiteX3" fmla="*/ 71302 w 142604"/>
                <a:gd name="connsiteY3" fmla="*/ 0 h 142604"/>
                <a:gd name="connsiteX4" fmla="*/ 142605 w 142604"/>
                <a:gd name="connsiteY4" fmla="*/ 7130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" h="142604">
                  <a:moveTo>
                    <a:pt x="142605" y="71302"/>
                  </a:moveTo>
                  <a:cubicBezTo>
                    <a:pt x="142605" y="110682"/>
                    <a:pt x="110682" y="142605"/>
                    <a:pt x="71302" y="142605"/>
                  </a:cubicBezTo>
                  <a:cubicBezTo>
                    <a:pt x="31923" y="142605"/>
                    <a:pt x="0" y="110682"/>
                    <a:pt x="0" y="71302"/>
                  </a:cubicBezTo>
                  <a:cubicBezTo>
                    <a:pt x="0" y="31923"/>
                    <a:pt x="31923" y="0"/>
                    <a:pt x="71302" y="0"/>
                  </a:cubicBezTo>
                  <a:cubicBezTo>
                    <a:pt x="110682" y="0"/>
                    <a:pt x="142605" y="31923"/>
                    <a:pt x="142605" y="71302"/>
                  </a:cubicBez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6" name="任意多边形: 形状 52">
              <a:extLst>
                <a:ext uri="{FF2B5EF4-FFF2-40B4-BE49-F238E27FC236}">
                  <a16:creationId xmlns:a16="http://schemas.microsoft.com/office/drawing/2014/main" id="{9F9EF1CC-6493-43AB-94B3-934168D06F6D}"/>
                </a:ext>
              </a:extLst>
            </p:cNvPr>
            <p:cNvSpPr/>
            <p:nvPr/>
          </p:nvSpPr>
          <p:spPr>
            <a:xfrm rot="17633805">
              <a:off x="626225" y="1363215"/>
              <a:ext cx="109050" cy="109050"/>
            </a:xfrm>
            <a:custGeom>
              <a:avLst/>
              <a:gdLst>
                <a:gd name="connsiteX0" fmla="*/ 109051 w 109050"/>
                <a:gd name="connsiteY0" fmla="*/ 54525 h 109050"/>
                <a:gd name="connsiteX1" fmla="*/ 54525 w 109050"/>
                <a:gd name="connsiteY1" fmla="*/ 109051 h 109050"/>
                <a:gd name="connsiteX2" fmla="*/ 0 w 109050"/>
                <a:gd name="connsiteY2" fmla="*/ 54525 h 109050"/>
                <a:gd name="connsiteX3" fmla="*/ 54525 w 109050"/>
                <a:gd name="connsiteY3" fmla="*/ 0 h 109050"/>
                <a:gd name="connsiteX4" fmla="*/ 109051 w 109050"/>
                <a:gd name="connsiteY4" fmla="*/ 54525 h 10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0" h="109050">
                  <a:moveTo>
                    <a:pt x="109051" y="54525"/>
                  </a:moveTo>
                  <a:cubicBezTo>
                    <a:pt x="109051" y="84639"/>
                    <a:pt x="84639" y="109051"/>
                    <a:pt x="54525" y="109051"/>
                  </a:cubicBezTo>
                  <a:cubicBezTo>
                    <a:pt x="24412" y="109051"/>
                    <a:pt x="0" y="84639"/>
                    <a:pt x="0" y="54525"/>
                  </a:cubicBezTo>
                  <a:cubicBezTo>
                    <a:pt x="0" y="24412"/>
                    <a:pt x="24412" y="0"/>
                    <a:pt x="54525" y="0"/>
                  </a:cubicBezTo>
                  <a:cubicBezTo>
                    <a:pt x="84639" y="0"/>
                    <a:pt x="109051" y="24412"/>
                    <a:pt x="109051" y="54525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67" name="图形 2186">
              <a:extLst>
                <a:ext uri="{FF2B5EF4-FFF2-40B4-BE49-F238E27FC236}">
                  <a16:creationId xmlns:a16="http://schemas.microsoft.com/office/drawing/2014/main" id="{B96F1F63-90D2-4EAA-85AD-C2FFABA24B03}"/>
                </a:ext>
              </a:extLst>
            </p:cNvPr>
            <p:cNvGrpSpPr/>
            <p:nvPr/>
          </p:nvGrpSpPr>
          <p:grpSpPr>
            <a:xfrm>
              <a:off x="643322" y="1392759"/>
              <a:ext cx="67106" cy="48232"/>
              <a:chOff x="643322" y="1392759"/>
              <a:chExt cx="67106" cy="48232"/>
            </a:xfrm>
            <a:solidFill>
              <a:srgbClr val="B6252D"/>
            </a:solidFill>
          </p:grpSpPr>
          <p:sp>
            <p:nvSpPr>
              <p:cNvPr id="77" name="任意多边形: 形状 63">
                <a:extLst>
                  <a:ext uri="{FF2B5EF4-FFF2-40B4-BE49-F238E27FC236}">
                    <a16:creationId xmlns:a16="http://schemas.microsoft.com/office/drawing/2014/main" id="{9E984993-B8FB-4A35-B237-FFF14F8F2F4C}"/>
                  </a:ext>
                </a:extLst>
              </p:cNvPr>
              <p:cNvSpPr/>
              <p:nvPr/>
            </p:nvSpPr>
            <p:spPr>
              <a:xfrm>
                <a:off x="643322" y="1392759"/>
                <a:ext cx="48232" cy="48232"/>
              </a:xfrm>
              <a:custGeom>
                <a:avLst/>
                <a:gdLst>
                  <a:gd name="connsiteX0" fmla="*/ 0 w 48232"/>
                  <a:gd name="connsiteY0" fmla="*/ 48233 h 48232"/>
                  <a:gd name="connsiteX1" fmla="*/ 0 w 48232"/>
                  <a:gd name="connsiteY1" fmla="*/ 48233 h 48232"/>
                  <a:gd name="connsiteX2" fmla="*/ 0 w 48232"/>
                  <a:gd name="connsiteY2" fmla="*/ 48233 h 48232"/>
                  <a:gd name="connsiteX3" fmla="*/ 16777 w 48232"/>
                  <a:gd name="connsiteY3" fmla="*/ 2097 h 48232"/>
                  <a:gd name="connsiteX4" fmla="*/ 16777 w 48232"/>
                  <a:gd name="connsiteY4" fmla="*/ 0 h 48232"/>
                  <a:gd name="connsiteX5" fmla="*/ 18874 w 48232"/>
                  <a:gd name="connsiteY5" fmla="*/ 0 h 48232"/>
                  <a:gd name="connsiteX6" fmla="*/ 29359 w 48232"/>
                  <a:gd name="connsiteY6" fmla="*/ 0 h 48232"/>
                  <a:gd name="connsiteX7" fmla="*/ 31456 w 48232"/>
                  <a:gd name="connsiteY7" fmla="*/ 0 h 48232"/>
                  <a:gd name="connsiteX8" fmla="*/ 31456 w 48232"/>
                  <a:gd name="connsiteY8" fmla="*/ 2097 h 48232"/>
                  <a:gd name="connsiteX9" fmla="*/ 48233 w 48232"/>
                  <a:gd name="connsiteY9" fmla="*/ 46136 h 48232"/>
                  <a:gd name="connsiteX10" fmla="*/ 48233 w 48232"/>
                  <a:gd name="connsiteY10" fmla="*/ 46136 h 48232"/>
                  <a:gd name="connsiteX11" fmla="*/ 48233 w 48232"/>
                  <a:gd name="connsiteY11" fmla="*/ 46136 h 48232"/>
                  <a:gd name="connsiteX12" fmla="*/ 46136 w 48232"/>
                  <a:gd name="connsiteY12" fmla="*/ 46136 h 48232"/>
                  <a:gd name="connsiteX13" fmla="*/ 39844 w 48232"/>
                  <a:gd name="connsiteY13" fmla="*/ 46136 h 48232"/>
                  <a:gd name="connsiteX14" fmla="*/ 37747 w 48232"/>
                  <a:gd name="connsiteY14" fmla="*/ 44039 h 48232"/>
                  <a:gd name="connsiteX15" fmla="*/ 35650 w 48232"/>
                  <a:gd name="connsiteY15" fmla="*/ 37747 h 48232"/>
                  <a:gd name="connsiteX16" fmla="*/ 14680 w 48232"/>
                  <a:gd name="connsiteY16" fmla="*/ 37747 h 48232"/>
                  <a:gd name="connsiteX17" fmla="*/ 12582 w 48232"/>
                  <a:gd name="connsiteY17" fmla="*/ 46136 h 48232"/>
                  <a:gd name="connsiteX18" fmla="*/ 10485 w 48232"/>
                  <a:gd name="connsiteY18" fmla="*/ 48233 h 48232"/>
                  <a:gd name="connsiteX19" fmla="*/ 0 w 48232"/>
                  <a:gd name="connsiteY19" fmla="*/ 48233 h 48232"/>
                  <a:gd name="connsiteX20" fmla="*/ 0 w 48232"/>
                  <a:gd name="connsiteY20" fmla="*/ 48233 h 48232"/>
                  <a:gd name="connsiteX21" fmla="*/ 31456 w 48232"/>
                  <a:gd name="connsiteY21" fmla="*/ 29359 h 48232"/>
                  <a:gd name="connsiteX22" fmla="*/ 25165 w 48232"/>
                  <a:gd name="connsiteY22" fmla="*/ 10485 h 48232"/>
                  <a:gd name="connsiteX23" fmla="*/ 18874 w 48232"/>
                  <a:gd name="connsiteY23" fmla="*/ 29359 h 48232"/>
                  <a:gd name="connsiteX24" fmla="*/ 31456 w 48232"/>
                  <a:gd name="connsiteY24" fmla="*/ 29359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823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cubicBezTo>
                      <a:pt x="0" y="46136"/>
                      <a:pt x="0" y="46136"/>
                      <a:pt x="0" y="48233"/>
                    </a:cubicBezTo>
                    <a:lnTo>
                      <a:pt x="16777" y="2097"/>
                    </a:lnTo>
                    <a:cubicBezTo>
                      <a:pt x="16777" y="2097"/>
                      <a:pt x="16777" y="2097"/>
                      <a:pt x="16777" y="0"/>
                    </a:cubicBezTo>
                    <a:cubicBezTo>
                      <a:pt x="16777" y="0"/>
                      <a:pt x="18874" y="0"/>
                      <a:pt x="18874" y="0"/>
                    </a:cubicBezTo>
                    <a:lnTo>
                      <a:pt x="29359" y="0"/>
                    </a:lnTo>
                    <a:cubicBezTo>
                      <a:pt x="29359" y="0"/>
                      <a:pt x="31456" y="0"/>
                      <a:pt x="31456" y="0"/>
                    </a:cubicBezTo>
                    <a:cubicBezTo>
                      <a:pt x="31456" y="0"/>
                      <a:pt x="31456" y="0"/>
                      <a:pt x="31456" y="2097"/>
                    </a:cubicBezTo>
                    <a:lnTo>
                      <a:pt x="48233" y="46136"/>
                    </a:lnTo>
                    <a:lnTo>
                      <a:pt x="48233" y="46136"/>
                    </a:lnTo>
                    <a:cubicBezTo>
                      <a:pt x="48233" y="46136"/>
                      <a:pt x="48233" y="46136"/>
                      <a:pt x="48233" y="46136"/>
                    </a:cubicBezTo>
                    <a:cubicBezTo>
                      <a:pt x="48233" y="46136"/>
                      <a:pt x="48233" y="46136"/>
                      <a:pt x="46136" y="46136"/>
                    </a:cubicBezTo>
                    <a:lnTo>
                      <a:pt x="39844" y="46136"/>
                    </a:lnTo>
                    <a:cubicBezTo>
                      <a:pt x="37747" y="46136"/>
                      <a:pt x="37747" y="46136"/>
                      <a:pt x="37747" y="44039"/>
                    </a:cubicBezTo>
                    <a:lnTo>
                      <a:pt x="35650" y="37747"/>
                    </a:lnTo>
                    <a:lnTo>
                      <a:pt x="14680" y="37747"/>
                    </a:lnTo>
                    <a:lnTo>
                      <a:pt x="12582" y="46136"/>
                    </a:lnTo>
                    <a:cubicBezTo>
                      <a:pt x="12582" y="46136"/>
                      <a:pt x="10485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  <a:moveTo>
                      <a:pt x="31456" y="29359"/>
                    </a:moveTo>
                    <a:lnTo>
                      <a:pt x="25165" y="10485"/>
                    </a:lnTo>
                    <a:lnTo>
                      <a:pt x="18874" y="29359"/>
                    </a:lnTo>
                    <a:lnTo>
                      <a:pt x="31456" y="29359"/>
                    </a:ln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8" name="任意多边形: 形状 64">
                <a:extLst>
                  <a:ext uri="{FF2B5EF4-FFF2-40B4-BE49-F238E27FC236}">
                    <a16:creationId xmlns:a16="http://schemas.microsoft.com/office/drawing/2014/main" id="{CB9B8657-531A-4297-A83A-3D3487AD9C2A}"/>
                  </a:ext>
                </a:extLst>
              </p:cNvPr>
              <p:cNvSpPr/>
              <p:nvPr/>
            </p:nvSpPr>
            <p:spPr>
              <a:xfrm>
                <a:off x="697846" y="1392759"/>
                <a:ext cx="12582" cy="48232"/>
              </a:xfrm>
              <a:custGeom>
                <a:avLst/>
                <a:gdLst>
                  <a:gd name="connsiteX0" fmla="*/ 0 w 12582"/>
                  <a:gd name="connsiteY0" fmla="*/ 48233 h 48232"/>
                  <a:gd name="connsiteX1" fmla="*/ 0 w 12582"/>
                  <a:gd name="connsiteY1" fmla="*/ 48233 h 48232"/>
                  <a:gd name="connsiteX2" fmla="*/ 0 w 12582"/>
                  <a:gd name="connsiteY2" fmla="*/ 2097 h 48232"/>
                  <a:gd name="connsiteX3" fmla="*/ 0 w 12582"/>
                  <a:gd name="connsiteY3" fmla="*/ 0 h 48232"/>
                  <a:gd name="connsiteX4" fmla="*/ 2097 w 12582"/>
                  <a:gd name="connsiteY4" fmla="*/ 0 h 48232"/>
                  <a:gd name="connsiteX5" fmla="*/ 10485 w 12582"/>
                  <a:gd name="connsiteY5" fmla="*/ 0 h 48232"/>
                  <a:gd name="connsiteX6" fmla="*/ 12582 w 12582"/>
                  <a:gd name="connsiteY6" fmla="*/ 0 h 48232"/>
                  <a:gd name="connsiteX7" fmla="*/ 12582 w 12582"/>
                  <a:gd name="connsiteY7" fmla="*/ 2097 h 48232"/>
                  <a:gd name="connsiteX8" fmla="*/ 12582 w 12582"/>
                  <a:gd name="connsiteY8" fmla="*/ 46136 h 48232"/>
                  <a:gd name="connsiteX9" fmla="*/ 12582 w 12582"/>
                  <a:gd name="connsiteY9" fmla="*/ 48233 h 48232"/>
                  <a:gd name="connsiteX10" fmla="*/ 10485 w 12582"/>
                  <a:gd name="connsiteY10" fmla="*/ 48233 h 48232"/>
                  <a:gd name="connsiteX11" fmla="*/ 0 w 12582"/>
                  <a:gd name="connsiteY11" fmla="*/ 48233 h 48232"/>
                  <a:gd name="connsiteX12" fmla="*/ 0 w 12582"/>
                  <a:gd name="connsiteY12" fmla="*/ 48233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8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lnTo>
                      <a:pt x="0" y="2097"/>
                    </a:lnTo>
                    <a:cubicBezTo>
                      <a:pt x="0" y="2097"/>
                      <a:pt x="0" y="2097"/>
                      <a:pt x="0" y="0"/>
                    </a:cubicBezTo>
                    <a:cubicBezTo>
                      <a:pt x="0" y="0"/>
                      <a:pt x="0" y="0"/>
                      <a:pt x="2097" y="0"/>
                    </a:cubicBezTo>
                    <a:lnTo>
                      <a:pt x="10485" y="0"/>
                    </a:lnTo>
                    <a:cubicBezTo>
                      <a:pt x="10485" y="0"/>
                      <a:pt x="10485" y="0"/>
                      <a:pt x="12582" y="0"/>
                    </a:cubicBezTo>
                    <a:cubicBezTo>
                      <a:pt x="12582" y="0"/>
                      <a:pt x="12582" y="0"/>
                      <a:pt x="12582" y="2097"/>
                    </a:cubicBezTo>
                    <a:lnTo>
                      <a:pt x="12582" y="46136"/>
                    </a:lnTo>
                    <a:cubicBezTo>
                      <a:pt x="12582" y="46136"/>
                      <a:pt x="12582" y="46136"/>
                      <a:pt x="12582" y="48233"/>
                    </a:cubicBezTo>
                    <a:cubicBezTo>
                      <a:pt x="12582" y="48233"/>
                      <a:pt x="12582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8" name="图形 2186">
              <a:extLst>
                <a:ext uri="{FF2B5EF4-FFF2-40B4-BE49-F238E27FC236}">
                  <a16:creationId xmlns:a16="http://schemas.microsoft.com/office/drawing/2014/main" id="{E760C44F-926A-450B-9283-1FBE753F9AAE}"/>
                </a:ext>
              </a:extLst>
            </p:cNvPr>
            <p:cNvGrpSpPr/>
            <p:nvPr/>
          </p:nvGrpSpPr>
          <p:grpSpPr>
            <a:xfrm>
              <a:off x="521691" y="1258546"/>
              <a:ext cx="318755" cy="318755"/>
              <a:chOff x="521691" y="1258546"/>
              <a:chExt cx="318755" cy="318755"/>
            </a:xfrm>
            <a:noFill/>
          </p:grpSpPr>
          <p:sp>
            <p:nvSpPr>
              <p:cNvPr id="69" name="任意多边形: 形状 55">
                <a:extLst>
                  <a:ext uri="{FF2B5EF4-FFF2-40B4-BE49-F238E27FC236}">
                    <a16:creationId xmlns:a16="http://schemas.microsoft.com/office/drawing/2014/main" id="{48492C9C-2E95-471A-824C-0FFCC3F56A75}"/>
                  </a:ext>
                </a:extLst>
              </p:cNvPr>
              <p:cNvSpPr/>
              <p:nvPr/>
            </p:nvSpPr>
            <p:spPr>
              <a:xfrm>
                <a:off x="609769" y="1258546"/>
                <a:ext cx="23067" cy="10485"/>
              </a:xfrm>
              <a:custGeom>
                <a:avLst/>
                <a:gdLst>
                  <a:gd name="connsiteX0" fmla="*/ 23068 w 23067"/>
                  <a:gd name="connsiteY0" fmla="*/ 0 h 10485"/>
                  <a:gd name="connsiteX1" fmla="*/ 0 w 23067"/>
                  <a:gd name="connsiteY1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10485">
                    <a:moveTo>
                      <a:pt x="23068" y="0"/>
                    </a:moveTo>
                    <a:cubicBezTo>
                      <a:pt x="14680" y="2097"/>
                      <a:pt x="6291" y="6291"/>
                      <a:pt x="0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0" name="任意多边形: 形状 56">
                <a:extLst>
                  <a:ext uri="{FF2B5EF4-FFF2-40B4-BE49-F238E27FC236}">
                    <a16:creationId xmlns:a16="http://schemas.microsoft.com/office/drawing/2014/main" id="{294C9664-6E4F-473C-B7AC-339AF8131F22}"/>
                  </a:ext>
                </a:extLst>
              </p:cNvPr>
              <p:cNvSpPr/>
              <p:nvPr/>
            </p:nvSpPr>
            <p:spPr>
              <a:xfrm>
                <a:off x="737690" y="1260643"/>
                <a:ext cx="20970" cy="10485"/>
              </a:xfrm>
              <a:custGeom>
                <a:avLst/>
                <a:gdLst>
                  <a:gd name="connsiteX0" fmla="*/ 20971 w 20970"/>
                  <a:gd name="connsiteY0" fmla="*/ 10485 h 10485"/>
                  <a:gd name="connsiteX1" fmla="*/ 10485 w 20970"/>
                  <a:gd name="connsiteY1" fmla="*/ 4194 h 10485"/>
                  <a:gd name="connsiteX2" fmla="*/ 0 w 20970"/>
                  <a:gd name="connsiteY2" fmla="*/ 0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20971" y="10485"/>
                    </a:moveTo>
                    <a:cubicBezTo>
                      <a:pt x="16777" y="8388"/>
                      <a:pt x="14680" y="6291"/>
                      <a:pt x="10485" y="4194"/>
                    </a:cubicBezTo>
                    <a:cubicBezTo>
                      <a:pt x="6291" y="2097"/>
                      <a:pt x="2097" y="0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1" name="任意多边形: 形状 57">
                <a:extLst>
                  <a:ext uri="{FF2B5EF4-FFF2-40B4-BE49-F238E27FC236}">
                    <a16:creationId xmlns:a16="http://schemas.microsoft.com/office/drawing/2014/main" id="{F68BA6E8-2FF0-42A7-82B7-EF708C661F76}"/>
                  </a:ext>
                </a:extLst>
              </p:cNvPr>
              <p:cNvSpPr/>
              <p:nvPr/>
            </p:nvSpPr>
            <p:spPr>
              <a:xfrm>
                <a:off x="829962" y="1346624"/>
                <a:ext cx="10485" cy="23067"/>
              </a:xfrm>
              <a:custGeom>
                <a:avLst/>
                <a:gdLst>
                  <a:gd name="connsiteX0" fmla="*/ 10485 w 10485"/>
                  <a:gd name="connsiteY0" fmla="*/ 23068 h 23067"/>
                  <a:gd name="connsiteX1" fmla="*/ 0 w 10485"/>
                  <a:gd name="connsiteY1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85" h="23067">
                    <a:moveTo>
                      <a:pt x="10485" y="23068"/>
                    </a:moveTo>
                    <a:cubicBezTo>
                      <a:pt x="6291" y="14680"/>
                      <a:pt x="4194" y="8388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2" name="任意多边形: 形状 58">
                <a:extLst>
                  <a:ext uri="{FF2B5EF4-FFF2-40B4-BE49-F238E27FC236}">
                    <a16:creationId xmlns:a16="http://schemas.microsoft.com/office/drawing/2014/main" id="{F133AC3B-9D5D-46F9-8AE0-7BD2F30E77FF}"/>
                  </a:ext>
                </a:extLst>
              </p:cNvPr>
              <p:cNvSpPr/>
              <p:nvPr/>
            </p:nvSpPr>
            <p:spPr>
              <a:xfrm>
                <a:off x="827865" y="1472448"/>
                <a:ext cx="10485" cy="23067"/>
              </a:xfrm>
              <a:custGeom>
                <a:avLst/>
                <a:gdLst>
                  <a:gd name="connsiteX0" fmla="*/ 0 w 10485"/>
                  <a:gd name="connsiteY0" fmla="*/ 23068 h 23067"/>
                  <a:gd name="connsiteX1" fmla="*/ 6291 w 10485"/>
                  <a:gd name="connsiteY1" fmla="*/ 12582 h 23067"/>
                  <a:gd name="connsiteX2" fmla="*/ 10485 w 10485"/>
                  <a:gd name="connsiteY2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0" y="23068"/>
                    </a:moveTo>
                    <a:cubicBezTo>
                      <a:pt x="2097" y="18874"/>
                      <a:pt x="4194" y="16777"/>
                      <a:pt x="6291" y="12582"/>
                    </a:cubicBezTo>
                    <a:cubicBezTo>
                      <a:pt x="8388" y="8388"/>
                      <a:pt x="10485" y="4194"/>
                      <a:pt x="10485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3" name="任意多边形: 形状 59">
                <a:extLst>
                  <a:ext uri="{FF2B5EF4-FFF2-40B4-BE49-F238E27FC236}">
                    <a16:creationId xmlns:a16="http://schemas.microsoft.com/office/drawing/2014/main" id="{20B6A37A-43C6-4642-A630-58BF0CA735CF}"/>
                  </a:ext>
                </a:extLst>
              </p:cNvPr>
              <p:cNvSpPr/>
              <p:nvPr/>
            </p:nvSpPr>
            <p:spPr>
              <a:xfrm>
                <a:off x="729302" y="1568914"/>
                <a:ext cx="23067" cy="8388"/>
              </a:xfrm>
              <a:custGeom>
                <a:avLst/>
                <a:gdLst>
                  <a:gd name="connsiteX0" fmla="*/ 0 w 23067"/>
                  <a:gd name="connsiteY0" fmla="*/ 8388 h 8388"/>
                  <a:gd name="connsiteX1" fmla="*/ 23068 w 23067"/>
                  <a:gd name="connsiteY1" fmla="*/ 0 h 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8388">
                    <a:moveTo>
                      <a:pt x="0" y="8388"/>
                    </a:moveTo>
                    <a:cubicBezTo>
                      <a:pt x="8388" y="6291"/>
                      <a:pt x="14680" y="2097"/>
                      <a:pt x="23068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4" name="任意多边形: 形状 60">
                <a:extLst>
                  <a:ext uri="{FF2B5EF4-FFF2-40B4-BE49-F238E27FC236}">
                    <a16:creationId xmlns:a16="http://schemas.microsoft.com/office/drawing/2014/main" id="{50B4DDCC-2839-41AE-B634-EFCD083CAF07}"/>
                  </a:ext>
                </a:extLst>
              </p:cNvPr>
              <p:cNvSpPr/>
              <p:nvPr/>
            </p:nvSpPr>
            <p:spPr>
              <a:xfrm>
                <a:off x="603477" y="1564719"/>
                <a:ext cx="20970" cy="10485"/>
              </a:xfrm>
              <a:custGeom>
                <a:avLst/>
                <a:gdLst>
                  <a:gd name="connsiteX0" fmla="*/ 0 w 20970"/>
                  <a:gd name="connsiteY0" fmla="*/ 0 h 10485"/>
                  <a:gd name="connsiteX1" fmla="*/ 10485 w 20970"/>
                  <a:gd name="connsiteY1" fmla="*/ 6291 h 10485"/>
                  <a:gd name="connsiteX2" fmla="*/ 20971 w 20970"/>
                  <a:gd name="connsiteY2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0" y="0"/>
                    </a:moveTo>
                    <a:cubicBezTo>
                      <a:pt x="4194" y="2097"/>
                      <a:pt x="6291" y="4194"/>
                      <a:pt x="10485" y="6291"/>
                    </a:cubicBezTo>
                    <a:cubicBezTo>
                      <a:pt x="14680" y="8388"/>
                      <a:pt x="18874" y="10485"/>
                      <a:pt x="20971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5" name="任意多边形: 形状 61">
                <a:extLst>
                  <a:ext uri="{FF2B5EF4-FFF2-40B4-BE49-F238E27FC236}">
                    <a16:creationId xmlns:a16="http://schemas.microsoft.com/office/drawing/2014/main" id="{79CB994A-7C23-419A-8C89-920947B510F7}"/>
                  </a:ext>
                </a:extLst>
              </p:cNvPr>
              <p:cNvSpPr/>
              <p:nvPr/>
            </p:nvSpPr>
            <p:spPr>
              <a:xfrm>
                <a:off x="521691" y="1466157"/>
                <a:ext cx="8388" cy="23067"/>
              </a:xfrm>
              <a:custGeom>
                <a:avLst/>
                <a:gdLst>
                  <a:gd name="connsiteX0" fmla="*/ 0 w 8388"/>
                  <a:gd name="connsiteY0" fmla="*/ 0 h 23067"/>
                  <a:gd name="connsiteX1" fmla="*/ 8388 w 8388"/>
                  <a:gd name="connsiteY1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8" h="23067">
                    <a:moveTo>
                      <a:pt x="0" y="0"/>
                    </a:moveTo>
                    <a:cubicBezTo>
                      <a:pt x="2097" y="8388"/>
                      <a:pt x="6291" y="14680"/>
                      <a:pt x="8388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6" name="任意多边形: 形状 62">
                <a:extLst>
                  <a:ext uri="{FF2B5EF4-FFF2-40B4-BE49-F238E27FC236}">
                    <a16:creationId xmlns:a16="http://schemas.microsoft.com/office/drawing/2014/main" id="{3F64F9C0-5FD7-42CE-B215-49B5C6A4E055}"/>
                  </a:ext>
                </a:extLst>
              </p:cNvPr>
              <p:cNvSpPr/>
              <p:nvPr/>
            </p:nvSpPr>
            <p:spPr>
              <a:xfrm>
                <a:off x="523789" y="1340332"/>
                <a:ext cx="10485" cy="23067"/>
              </a:xfrm>
              <a:custGeom>
                <a:avLst/>
                <a:gdLst>
                  <a:gd name="connsiteX0" fmla="*/ 10485 w 10485"/>
                  <a:gd name="connsiteY0" fmla="*/ 0 h 23067"/>
                  <a:gd name="connsiteX1" fmla="*/ 6291 w 10485"/>
                  <a:gd name="connsiteY1" fmla="*/ 10485 h 23067"/>
                  <a:gd name="connsiteX2" fmla="*/ 0 w 10485"/>
                  <a:gd name="connsiteY2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10485" y="0"/>
                    </a:moveTo>
                    <a:cubicBezTo>
                      <a:pt x="8388" y="2097"/>
                      <a:pt x="6291" y="6291"/>
                      <a:pt x="6291" y="10485"/>
                    </a:cubicBezTo>
                    <a:cubicBezTo>
                      <a:pt x="4194" y="14680"/>
                      <a:pt x="2097" y="18874"/>
                      <a:pt x="0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85" name="文本框 72">
            <a:extLst>
              <a:ext uri="{FF2B5EF4-FFF2-40B4-BE49-F238E27FC236}">
                <a16:creationId xmlns:a16="http://schemas.microsoft.com/office/drawing/2014/main" id="{80108B48-7EB1-480D-BDF6-4A6AB082B076}"/>
              </a:ext>
            </a:extLst>
          </p:cNvPr>
          <p:cNvSpPr txBox="1"/>
          <p:nvPr/>
        </p:nvSpPr>
        <p:spPr>
          <a:xfrm>
            <a:off x="5640521" y="3582732"/>
            <a:ext cx="93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OK/NG+</a:t>
            </a:r>
          </a:p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多分类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E3C0B5B-03BF-4C26-99E1-3D149AD698FD}"/>
              </a:ext>
            </a:extLst>
          </p:cNvPr>
          <p:cNvCxnSpPr>
            <a:cxnSpLocks/>
          </p:cNvCxnSpPr>
          <p:nvPr/>
        </p:nvCxnSpPr>
        <p:spPr>
          <a:xfrm>
            <a:off x="1284328" y="3568217"/>
            <a:ext cx="0" cy="532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5">
            <a:extLst>
              <a:ext uri="{FF2B5EF4-FFF2-40B4-BE49-F238E27FC236}">
                <a16:creationId xmlns:a16="http://schemas.microsoft.com/office/drawing/2014/main" id="{DC5CC7A9-E6E2-49C1-82C3-EE2BE43C84B7}"/>
              </a:ext>
            </a:extLst>
          </p:cNvPr>
          <p:cNvSpPr txBox="1"/>
          <p:nvPr/>
        </p:nvSpPr>
        <p:spPr>
          <a:xfrm>
            <a:off x="524704" y="3690454"/>
            <a:ext cx="75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假点图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5558C389-20E7-47A0-948C-D025E2D988EB}"/>
              </a:ext>
            </a:extLst>
          </p:cNvPr>
          <p:cNvCxnSpPr>
            <a:cxnSpLocks/>
          </p:cNvCxnSpPr>
          <p:nvPr/>
        </p:nvCxnSpPr>
        <p:spPr>
          <a:xfrm flipV="1">
            <a:off x="5617046" y="3599288"/>
            <a:ext cx="0" cy="5010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133">
            <a:extLst>
              <a:ext uri="{FF2B5EF4-FFF2-40B4-BE49-F238E27FC236}">
                <a16:creationId xmlns:a16="http://schemas.microsoft.com/office/drawing/2014/main" id="{BD3AEA4F-630E-4320-87C3-D1DA42195C3E}"/>
              </a:ext>
            </a:extLst>
          </p:cNvPr>
          <p:cNvSpPr txBox="1"/>
          <p:nvPr/>
        </p:nvSpPr>
        <p:spPr>
          <a:xfrm>
            <a:off x="4793254" y="3070824"/>
            <a:ext cx="179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智能分拣机</a:t>
            </a:r>
          </a:p>
        </p:txBody>
      </p:sp>
      <p:pic>
        <p:nvPicPr>
          <p:cNvPr id="90" name="图片 74">
            <a:extLst>
              <a:ext uri="{FF2B5EF4-FFF2-40B4-BE49-F238E27FC236}">
                <a16:creationId xmlns:a16="http://schemas.microsoft.com/office/drawing/2014/main" id="{28761B41-C83B-4D4C-B6D9-D5731F19033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18686" y="1470187"/>
            <a:ext cx="2342790" cy="1439244"/>
          </a:xfrm>
          <a:prstGeom prst="rect">
            <a:avLst/>
          </a:prstGeom>
        </p:spPr>
      </p:pic>
      <p:sp>
        <p:nvSpPr>
          <p:cNvPr id="44" name="文本框 47">
            <a:extLst>
              <a:ext uri="{FF2B5EF4-FFF2-40B4-BE49-F238E27FC236}">
                <a16:creationId xmlns:a16="http://schemas.microsoft.com/office/drawing/2014/main" id="{D961AF81-D5FD-4CD9-A359-7CAA087A3CBE}"/>
              </a:ext>
            </a:extLst>
          </p:cNvPr>
          <p:cNvSpPr txBox="1"/>
          <p:nvPr/>
        </p:nvSpPr>
        <p:spPr>
          <a:xfrm>
            <a:off x="3052486" y="5027444"/>
            <a:ext cx="3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5" name="矩形: 圆角 65">
            <a:extLst>
              <a:ext uri="{FF2B5EF4-FFF2-40B4-BE49-F238E27FC236}">
                <a16:creationId xmlns:a16="http://schemas.microsoft.com/office/drawing/2014/main" id="{A07BC9E3-103A-4203-ADDB-2ECB7AFA93B1}"/>
              </a:ext>
            </a:extLst>
          </p:cNvPr>
          <p:cNvSpPr/>
          <p:nvPr/>
        </p:nvSpPr>
        <p:spPr>
          <a:xfrm>
            <a:off x="3479877" y="5072161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6" name="矩形: 圆角 66">
            <a:extLst>
              <a:ext uri="{FF2B5EF4-FFF2-40B4-BE49-F238E27FC236}">
                <a16:creationId xmlns:a16="http://schemas.microsoft.com/office/drawing/2014/main" id="{FF197A44-B0A0-45F1-A86A-00B7ACBB996C}"/>
              </a:ext>
            </a:extLst>
          </p:cNvPr>
          <p:cNvSpPr/>
          <p:nvPr/>
        </p:nvSpPr>
        <p:spPr>
          <a:xfrm>
            <a:off x="3479877" y="5364760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vGPU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7" name="矩形: 圆角 67">
            <a:extLst>
              <a:ext uri="{FF2B5EF4-FFF2-40B4-BE49-F238E27FC236}">
                <a16:creationId xmlns:a16="http://schemas.microsoft.com/office/drawing/2014/main" id="{9B0A3216-4F40-4DEC-99F2-A73E935B8B4F}"/>
              </a:ext>
            </a:extLst>
          </p:cNvPr>
          <p:cNvSpPr/>
          <p:nvPr/>
        </p:nvSpPr>
        <p:spPr>
          <a:xfrm>
            <a:off x="2100589" y="5070625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9" name="矩形: 圆角 68">
            <a:extLst>
              <a:ext uri="{FF2B5EF4-FFF2-40B4-BE49-F238E27FC236}">
                <a16:creationId xmlns:a16="http://schemas.microsoft.com/office/drawing/2014/main" id="{CFC95517-22AB-4EE5-A976-BB7F35993898}"/>
              </a:ext>
            </a:extLst>
          </p:cNvPr>
          <p:cNvSpPr/>
          <p:nvPr/>
        </p:nvSpPr>
        <p:spPr>
          <a:xfrm>
            <a:off x="2100589" y="5363224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vGPU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0" name="矩形: 圆角 69">
            <a:extLst>
              <a:ext uri="{FF2B5EF4-FFF2-40B4-BE49-F238E27FC236}">
                <a16:creationId xmlns:a16="http://schemas.microsoft.com/office/drawing/2014/main" id="{71C50583-3BF0-41EA-A6B5-B6FF4DE0E22A}"/>
              </a:ext>
            </a:extLst>
          </p:cNvPr>
          <p:cNvSpPr/>
          <p:nvPr/>
        </p:nvSpPr>
        <p:spPr>
          <a:xfrm>
            <a:off x="1148692" y="5070339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</a:t>
            </a:r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1" name="矩形: 圆角 70">
            <a:extLst>
              <a:ext uri="{FF2B5EF4-FFF2-40B4-BE49-F238E27FC236}">
                <a16:creationId xmlns:a16="http://schemas.microsoft.com/office/drawing/2014/main" id="{35A2FA0B-C6CF-424A-B2E6-8D1987B60ED6}"/>
              </a:ext>
            </a:extLst>
          </p:cNvPr>
          <p:cNvSpPr/>
          <p:nvPr/>
        </p:nvSpPr>
        <p:spPr>
          <a:xfrm>
            <a:off x="1148692" y="5362938"/>
            <a:ext cx="909320" cy="22829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vGPU</a:t>
            </a:r>
            <a:endParaRPr lang="zh-CN" altLang="en-US" sz="12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211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317FB699-BC26-ED4B-986E-6BBF6D72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IC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载板假点过滤</a:t>
            </a:r>
            <a:endParaRPr lang="en-HK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9" name="文本框 64">
            <a:extLst>
              <a:ext uri="{FF2B5EF4-FFF2-40B4-BE49-F238E27FC236}">
                <a16:creationId xmlns:a16="http://schemas.microsoft.com/office/drawing/2014/main" id="{5BBA07BB-0D9D-7D4E-9D28-53022E8F4EA1}"/>
              </a:ext>
            </a:extLst>
          </p:cNvPr>
          <p:cNvSpPr txBox="1"/>
          <p:nvPr/>
        </p:nvSpPr>
        <p:spPr>
          <a:xfrm>
            <a:off x="8645044" y="3414329"/>
            <a:ext cx="194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图片存储服务器</a:t>
            </a:r>
          </a:p>
        </p:txBody>
      </p:sp>
      <p:sp>
        <p:nvSpPr>
          <p:cNvPr id="57" name="文本框 184">
            <a:extLst>
              <a:ext uri="{FF2B5EF4-FFF2-40B4-BE49-F238E27FC236}">
                <a16:creationId xmlns:a16="http://schemas.microsoft.com/office/drawing/2014/main" id="{CBEBF9CE-2F86-2645-BE06-AD21EFA3BC02}"/>
              </a:ext>
            </a:extLst>
          </p:cNvPr>
          <p:cNvSpPr txBox="1"/>
          <p:nvPr/>
        </p:nvSpPr>
        <p:spPr>
          <a:xfrm>
            <a:off x="7446945" y="2154045"/>
            <a:ext cx="114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AVI</a:t>
            </a:r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机台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28EE32D3-A3C3-3B4B-AD49-C077BB38F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7" b="92167" l="10000" r="90167">
                        <a14:foregroundMark x1="10333" y1="24833" x2="10167" y2="30000"/>
                        <a14:foregroundMark x1="24000" y1="18667" x2="24000" y2="18667"/>
                        <a14:foregroundMark x1="32333" y1="18667" x2="36333" y2="18667"/>
                        <a14:foregroundMark x1="40333" y1="17667" x2="35000" y2="18167"/>
                        <a14:foregroundMark x1="24167" y1="18833" x2="27500" y2="18833"/>
                        <a14:foregroundMark x1="31000" y1="18333" x2="32667" y2="18333"/>
                        <a14:foregroundMark x1="18167" y1="19000" x2="20333" y2="18833"/>
                        <a14:foregroundMark x1="90333" y1="32333" x2="90000" y2="40833"/>
                        <a14:foregroundMark x1="89167" y1="10667" x2="89167" y2="10000"/>
                        <a14:foregroundMark x1="89333" y1="8667" x2="89333" y2="8667"/>
                        <a14:foregroundMark x1="89500" y1="7167" x2="89500" y2="8667"/>
                        <a14:foregroundMark x1="44667" y1="18167" x2="46500" y2="18000"/>
                        <a14:foregroundMark x1="50500" y1="17333" x2="46000" y2="18167"/>
                        <a14:foregroundMark x1="32333" y1="33833" x2="34167" y2="34833"/>
                        <a14:foregroundMark x1="10167" y1="82667" x2="10167" y2="82667"/>
                        <a14:foregroundMark x1="60667" y1="92167" x2="60667" y2="92167"/>
                        <a14:foregroundMark x1="89667" y1="76667" x2="89667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560" y="1119782"/>
            <a:ext cx="1069905" cy="106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图片 189">
            <a:extLst>
              <a:ext uri="{FF2B5EF4-FFF2-40B4-BE49-F238E27FC236}">
                <a16:creationId xmlns:a16="http://schemas.microsoft.com/office/drawing/2014/main" id="{4AD43162-F5DE-8F42-91D9-2980CC4224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7144" y="1023856"/>
            <a:ext cx="1045135" cy="1133888"/>
          </a:xfrm>
          <a:prstGeom prst="rect">
            <a:avLst/>
          </a:prstGeom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82633E7B-D2FF-4F44-801B-02C67C28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161" y="1087154"/>
            <a:ext cx="1179257" cy="117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197">
            <a:extLst>
              <a:ext uri="{FF2B5EF4-FFF2-40B4-BE49-F238E27FC236}">
                <a16:creationId xmlns:a16="http://schemas.microsoft.com/office/drawing/2014/main" id="{01E6DA86-5650-2840-84A7-3560910838B7}"/>
              </a:ext>
            </a:extLst>
          </p:cNvPr>
          <p:cNvSpPr txBox="1"/>
          <p:nvPr/>
        </p:nvSpPr>
        <p:spPr>
          <a:xfrm>
            <a:off x="8981159" y="2154045"/>
            <a:ext cx="145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彩色拍照机</a:t>
            </a:r>
          </a:p>
        </p:txBody>
      </p:sp>
      <p:sp>
        <p:nvSpPr>
          <p:cNvPr id="62" name="文本框 206">
            <a:extLst>
              <a:ext uri="{FF2B5EF4-FFF2-40B4-BE49-F238E27FC236}">
                <a16:creationId xmlns:a16="http://schemas.microsoft.com/office/drawing/2014/main" id="{9C4E0CEE-416F-5B43-BC18-C5A3E4985101}"/>
              </a:ext>
            </a:extLst>
          </p:cNvPr>
          <p:cNvSpPr txBox="1"/>
          <p:nvPr/>
        </p:nvSpPr>
        <p:spPr>
          <a:xfrm>
            <a:off x="10757144" y="2152351"/>
            <a:ext cx="104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人工判图</a:t>
            </a:r>
          </a:p>
        </p:txBody>
      </p:sp>
      <p:cxnSp>
        <p:nvCxnSpPr>
          <p:cNvPr id="64" name="直接箭头连接符 211">
            <a:extLst>
              <a:ext uri="{FF2B5EF4-FFF2-40B4-BE49-F238E27FC236}">
                <a16:creationId xmlns:a16="http://schemas.microsoft.com/office/drawing/2014/main" id="{06B9B02C-4687-E54B-B1CD-81044305FC10}"/>
              </a:ext>
            </a:extLst>
          </p:cNvPr>
          <p:cNvCxnSpPr>
            <a:cxnSpLocks/>
          </p:cNvCxnSpPr>
          <p:nvPr/>
        </p:nvCxnSpPr>
        <p:spPr>
          <a:xfrm flipV="1">
            <a:off x="9522055" y="2455000"/>
            <a:ext cx="0" cy="266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212">
            <a:extLst>
              <a:ext uri="{FF2B5EF4-FFF2-40B4-BE49-F238E27FC236}">
                <a16:creationId xmlns:a16="http://schemas.microsoft.com/office/drawing/2014/main" id="{34396E5E-EC35-8344-968A-270C5B93044A}"/>
              </a:ext>
            </a:extLst>
          </p:cNvPr>
          <p:cNvCxnSpPr>
            <a:cxnSpLocks/>
          </p:cNvCxnSpPr>
          <p:nvPr/>
        </p:nvCxnSpPr>
        <p:spPr>
          <a:xfrm flipH="1">
            <a:off x="9827941" y="2480985"/>
            <a:ext cx="1" cy="2622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215">
            <a:extLst>
              <a:ext uri="{FF2B5EF4-FFF2-40B4-BE49-F238E27FC236}">
                <a16:creationId xmlns:a16="http://schemas.microsoft.com/office/drawing/2014/main" id="{71185135-EFEC-044B-9698-DDF42EEFB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61" b="89805" l="4719" r="94378">
                        <a14:foregroundMark x1="10643" y1="34707" x2="6124" y2="55531"/>
                        <a14:foregroundMark x1="6124" y1="55531" x2="6727" y2="67679"/>
                        <a14:foregroundMark x1="6727" y1="67679" x2="11747" y2="71584"/>
                        <a14:foregroundMark x1="11747" y1="71584" x2="58635" y2="75054"/>
                        <a14:foregroundMark x1="58635" y1="75054" x2="80522" y2="84382"/>
                        <a14:foregroundMark x1="80522" y1="84382" x2="86647" y2="84599"/>
                        <a14:foregroundMark x1="86647" y1="84599" x2="92470" y2="84165"/>
                        <a14:foregroundMark x1="92470" y1="84165" x2="95080" y2="73536"/>
                        <a14:foregroundMark x1="95080" y1="73536" x2="94378" y2="48807"/>
                        <a14:foregroundMark x1="94378" y1="48807" x2="90060" y2="41866"/>
                        <a14:foregroundMark x1="17269" y1="85683" x2="80622" y2="52495"/>
                        <a14:foregroundMark x1="88554" y1="52711" x2="84739" y2="71584"/>
                        <a14:foregroundMark x1="76707" y1="24078" x2="48594" y2="36443"/>
                        <a14:foregroundMark x1="19578" y1="45553" x2="13855" y2="66594"/>
                        <a14:foregroundMark x1="39357" y1="32538" x2="27912" y2="62690"/>
                        <a14:foregroundMark x1="42972" y1="48373" x2="25803" y2="69631"/>
                        <a14:foregroundMark x1="61847" y1="41432" x2="42169" y2="56182"/>
                        <a14:foregroundMark x1="5020" y1="49241" x2="4719" y2="85466"/>
                        <a14:foregroundMark x1="16767" y1="29284" x2="30522" y2="14751"/>
                        <a14:foregroundMark x1="30522" y1="14751" x2="36145" y2="12581"/>
                        <a14:foregroundMark x1="36145" y1="12581" x2="51406" y2="14100"/>
                        <a14:foregroundMark x1="51406" y1="14100" x2="63353" y2="18655"/>
                        <a14:foregroundMark x1="63353" y1="18655" x2="75803" y2="14534"/>
                        <a14:foregroundMark x1="75803" y1="14534" x2="80823" y2="36443"/>
                        <a14:foregroundMark x1="82530" y1="10195" x2="83635" y2="38829"/>
                        <a14:foregroundMark x1="21185" y1="13015" x2="26807" y2="12581"/>
                        <a14:foregroundMark x1="26807" y1="12581" x2="27912" y2="12581"/>
                        <a14:foregroundMark x1="8333" y1="39913" x2="8333" y2="39913"/>
                        <a14:foregroundMark x1="7530" y1="40998" x2="7530" y2="40998"/>
                        <a14:foregroundMark x1="37751" y1="44035" x2="37550" y2="49675"/>
                        <a14:foregroundMark x1="90663" y1="37961" x2="90663" y2="37961"/>
                        <a14:foregroundMark x1="89157" y1="32755" x2="89157" y2="36226"/>
                        <a14:foregroundMark x1="39157" y1="10629" x2="42269" y2="11714"/>
                        <a14:foregroundMark x1="47992" y1="10412" x2="55622" y2="13232"/>
                        <a14:foregroundMark x1="27912" y1="10195" x2="33635" y2="12798"/>
                        <a14:backgroundMark x1="4618" y1="93492" x2="4618" y2="93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5176" y="2710609"/>
            <a:ext cx="1455810" cy="673824"/>
          </a:xfrm>
          <a:prstGeom prst="rect">
            <a:avLst/>
          </a:prstGeom>
        </p:spPr>
      </p:pic>
      <p:sp>
        <p:nvSpPr>
          <p:cNvPr id="69" name="文本框 5">
            <a:extLst>
              <a:ext uri="{FF2B5EF4-FFF2-40B4-BE49-F238E27FC236}">
                <a16:creationId xmlns:a16="http://schemas.microsoft.com/office/drawing/2014/main" id="{85F2D85E-26B0-DD41-8024-BFE6A611D2D0}"/>
              </a:ext>
            </a:extLst>
          </p:cNvPr>
          <p:cNvSpPr txBox="1"/>
          <p:nvPr/>
        </p:nvSpPr>
        <p:spPr>
          <a:xfrm>
            <a:off x="8019917" y="2721971"/>
            <a:ext cx="990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黑白图</a:t>
            </a:r>
          </a:p>
        </p:txBody>
      </p:sp>
      <p:sp>
        <p:nvSpPr>
          <p:cNvPr id="70" name="文本框 219">
            <a:extLst>
              <a:ext uri="{FF2B5EF4-FFF2-40B4-BE49-F238E27FC236}">
                <a16:creationId xmlns:a16="http://schemas.microsoft.com/office/drawing/2014/main" id="{F60E79DF-8FE3-8643-AECC-1A27DA12F495}"/>
              </a:ext>
            </a:extLst>
          </p:cNvPr>
          <p:cNvSpPr txBox="1"/>
          <p:nvPr/>
        </p:nvSpPr>
        <p:spPr>
          <a:xfrm>
            <a:off x="10313562" y="2742828"/>
            <a:ext cx="750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彩图</a:t>
            </a:r>
          </a:p>
        </p:txBody>
      </p:sp>
      <p:cxnSp>
        <p:nvCxnSpPr>
          <p:cNvPr id="268" name="连接符: 肘形 208">
            <a:extLst>
              <a:ext uri="{FF2B5EF4-FFF2-40B4-BE49-F238E27FC236}">
                <a16:creationId xmlns:a16="http://schemas.microsoft.com/office/drawing/2014/main" id="{058CA094-3F02-9D4E-8374-6B56C8A84319}"/>
              </a:ext>
            </a:extLst>
          </p:cNvPr>
          <p:cNvCxnSpPr>
            <a:cxnSpLocks/>
            <a:stCxn id="57" idx="2"/>
            <a:endCxn id="68" idx="1"/>
          </p:cNvCxnSpPr>
          <p:nvPr/>
        </p:nvCxnSpPr>
        <p:spPr>
          <a:xfrm rot="16200000" flipH="1">
            <a:off x="8149830" y="2332174"/>
            <a:ext cx="585699" cy="84499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连接符: 肘形 216">
            <a:extLst>
              <a:ext uri="{FF2B5EF4-FFF2-40B4-BE49-F238E27FC236}">
                <a16:creationId xmlns:a16="http://schemas.microsoft.com/office/drawing/2014/main" id="{EC7B519F-D93F-2E40-A1C4-E99EF2664D8A}"/>
              </a:ext>
            </a:extLst>
          </p:cNvPr>
          <p:cNvCxnSpPr>
            <a:cxnSpLocks/>
            <a:stCxn id="68" idx="3"/>
            <a:endCxn id="62" idx="2"/>
          </p:cNvCxnSpPr>
          <p:nvPr/>
        </p:nvCxnSpPr>
        <p:spPr>
          <a:xfrm flipV="1">
            <a:off x="10320986" y="2460128"/>
            <a:ext cx="958726" cy="58739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220">
            <a:extLst>
              <a:ext uri="{FF2B5EF4-FFF2-40B4-BE49-F238E27FC236}">
                <a16:creationId xmlns:a16="http://schemas.microsoft.com/office/drawing/2014/main" id="{AF212739-721A-F840-8BEC-20287177A415}"/>
              </a:ext>
            </a:extLst>
          </p:cNvPr>
          <p:cNvSpPr txBox="1"/>
          <p:nvPr/>
        </p:nvSpPr>
        <p:spPr>
          <a:xfrm>
            <a:off x="615700" y="2248289"/>
            <a:ext cx="162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客户原系统</a:t>
            </a:r>
          </a:p>
        </p:txBody>
      </p:sp>
      <p:sp>
        <p:nvSpPr>
          <p:cNvPr id="36" name="文本框 5">
            <a:extLst>
              <a:ext uri="{FF2B5EF4-FFF2-40B4-BE49-F238E27FC236}">
                <a16:creationId xmlns:a16="http://schemas.microsoft.com/office/drawing/2014/main" id="{394CD195-6D29-4667-BEA3-0A89FA94614F}"/>
              </a:ext>
            </a:extLst>
          </p:cNvPr>
          <p:cNvSpPr txBox="1"/>
          <p:nvPr/>
        </p:nvSpPr>
        <p:spPr>
          <a:xfrm>
            <a:off x="8898532" y="2489348"/>
            <a:ext cx="699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黑白图</a:t>
            </a:r>
          </a:p>
        </p:txBody>
      </p:sp>
      <p:sp>
        <p:nvSpPr>
          <p:cNvPr id="37" name="文本框 219">
            <a:extLst>
              <a:ext uri="{FF2B5EF4-FFF2-40B4-BE49-F238E27FC236}">
                <a16:creationId xmlns:a16="http://schemas.microsoft.com/office/drawing/2014/main" id="{1FB88CBD-22E8-4A0C-86BF-28DC256C82ED}"/>
              </a:ext>
            </a:extLst>
          </p:cNvPr>
          <p:cNvSpPr txBox="1"/>
          <p:nvPr/>
        </p:nvSpPr>
        <p:spPr>
          <a:xfrm>
            <a:off x="9780966" y="2488912"/>
            <a:ext cx="529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彩图</a:t>
            </a:r>
          </a:p>
        </p:txBody>
      </p:sp>
      <p:sp>
        <p:nvSpPr>
          <p:cNvPr id="38" name="文本框 64">
            <a:extLst>
              <a:ext uri="{FF2B5EF4-FFF2-40B4-BE49-F238E27FC236}">
                <a16:creationId xmlns:a16="http://schemas.microsoft.com/office/drawing/2014/main" id="{2EDF766C-1C53-4A34-908A-0703CF2F666D}"/>
              </a:ext>
            </a:extLst>
          </p:cNvPr>
          <p:cNvSpPr txBox="1"/>
          <p:nvPr/>
        </p:nvSpPr>
        <p:spPr>
          <a:xfrm>
            <a:off x="3973257" y="3411245"/>
            <a:ext cx="194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图片存储服务器</a:t>
            </a:r>
          </a:p>
        </p:txBody>
      </p:sp>
      <p:sp>
        <p:nvSpPr>
          <p:cNvPr id="39" name="文本框 184">
            <a:extLst>
              <a:ext uri="{FF2B5EF4-FFF2-40B4-BE49-F238E27FC236}">
                <a16:creationId xmlns:a16="http://schemas.microsoft.com/office/drawing/2014/main" id="{7AEE404C-68CF-4EC1-ADD4-AFA5CCC7384E}"/>
              </a:ext>
            </a:extLst>
          </p:cNvPr>
          <p:cNvSpPr txBox="1"/>
          <p:nvPr/>
        </p:nvSpPr>
        <p:spPr>
          <a:xfrm>
            <a:off x="2704680" y="2150961"/>
            <a:ext cx="138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AOI</a:t>
            </a:r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机台</a:t>
            </a:r>
          </a:p>
        </p:txBody>
      </p:sp>
      <p:pic>
        <p:nvPicPr>
          <p:cNvPr id="41" name="图片 189">
            <a:extLst>
              <a:ext uri="{FF2B5EF4-FFF2-40B4-BE49-F238E27FC236}">
                <a16:creationId xmlns:a16="http://schemas.microsoft.com/office/drawing/2014/main" id="{885C6FA1-843C-472B-8726-2521DBAFA4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85357" y="1020772"/>
            <a:ext cx="1045135" cy="1133888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A68E1F74-F627-4369-890A-1B99AAA7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74" y="1084070"/>
            <a:ext cx="1179257" cy="117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206">
            <a:extLst>
              <a:ext uri="{FF2B5EF4-FFF2-40B4-BE49-F238E27FC236}">
                <a16:creationId xmlns:a16="http://schemas.microsoft.com/office/drawing/2014/main" id="{F2D53A7D-C2E4-4D33-A931-04C3F89A53B5}"/>
              </a:ext>
            </a:extLst>
          </p:cNvPr>
          <p:cNvSpPr txBox="1"/>
          <p:nvPr/>
        </p:nvSpPr>
        <p:spPr>
          <a:xfrm>
            <a:off x="5872839" y="2149267"/>
            <a:ext cx="132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人工判图</a:t>
            </a:r>
          </a:p>
        </p:txBody>
      </p:sp>
      <p:pic>
        <p:nvPicPr>
          <p:cNvPr id="47" name="图片 215">
            <a:extLst>
              <a:ext uri="{FF2B5EF4-FFF2-40B4-BE49-F238E27FC236}">
                <a16:creationId xmlns:a16="http://schemas.microsoft.com/office/drawing/2014/main" id="{4DF18958-B698-4F78-A1B3-72B489ED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61" b="89805" l="4719" r="94378">
                        <a14:foregroundMark x1="10643" y1="34707" x2="6124" y2="55531"/>
                        <a14:foregroundMark x1="6124" y1="55531" x2="6727" y2="67679"/>
                        <a14:foregroundMark x1="6727" y1="67679" x2="11747" y2="71584"/>
                        <a14:foregroundMark x1="11747" y1="71584" x2="58635" y2="75054"/>
                        <a14:foregroundMark x1="58635" y1="75054" x2="80522" y2="84382"/>
                        <a14:foregroundMark x1="80522" y1="84382" x2="86647" y2="84599"/>
                        <a14:foregroundMark x1="86647" y1="84599" x2="92470" y2="84165"/>
                        <a14:foregroundMark x1="92470" y1="84165" x2="95080" y2="73536"/>
                        <a14:foregroundMark x1="95080" y1="73536" x2="94378" y2="48807"/>
                        <a14:foregroundMark x1="94378" y1="48807" x2="90060" y2="41866"/>
                        <a14:foregroundMark x1="17269" y1="85683" x2="80622" y2="52495"/>
                        <a14:foregroundMark x1="88554" y1="52711" x2="84739" y2="71584"/>
                        <a14:foregroundMark x1="76707" y1="24078" x2="48594" y2="36443"/>
                        <a14:foregroundMark x1="19578" y1="45553" x2="13855" y2="66594"/>
                        <a14:foregroundMark x1="39357" y1="32538" x2="27912" y2="62690"/>
                        <a14:foregroundMark x1="42972" y1="48373" x2="25803" y2="69631"/>
                        <a14:foregroundMark x1="61847" y1="41432" x2="42169" y2="56182"/>
                        <a14:foregroundMark x1="5020" y1="49241" x2="4719" y2="85466"/>
                        <a14:foregroundMark x1="16767" y1="29284" x2="30522" y2="14751"/>
                        <a14:foregroundMark x1="30522" y1="14751" x2="36145" y2="12581"/>
                        <a14:foregroundMark x1="36145" y1="12581" x2="51406" y2="14100"/>
                        <a14:foregroundMark x1="51406" y1="14100" x2="63353" y2="18655"/>
                        <a14:foregroundMark x1="63353" y1="18655" x2="75803" y2="14534"/>
                        <a14:foregroundMark x1="75803" y1="14534" x2="80823" y2="36443"/>
                        <a14:foregroundMark x1="82530" y1="10195" x2="83635" y2="38829"/>
                        <a14:foregroundMark x1="21185" y1="13015" x2="26807" y2="12581"/>
                        <a14:foregroundMark x1="26807" y1="12581" x2="27912" y2="12581"/>
                        <a14:foregroundMark x1="8333" y1="39913" x2="8333" y2="39913"/>
                        <a14:foregroundMark x1="7530" y1="40998" x2="7530" y2="40998"/>
                        <a14:foregroundMark x1="37751" y1="44035" x2="37550" y2="49675"/>
                        <a14:foregroundMark x1="90663" y1="37961" x2="90663" y2="37961"/>
                        <a14:foregroundMark x1="89157" y1="32755" x2="89157" y2="36226"/>
                        <a14:foregroundMark x1="39157" y1="10629" x2="42269" y2="11714"/>
                        <a14:foregroundMark x1="47992" y1="10412" x2="55622" y2="13232"/>
                        <a14:foregroundMark x1="27912" y1="10195" x2="33635" y2="12798"/>
                        <a14:backgroundMark x1="4618" y1="93492" x2="4618" y2="93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3389" y="2707525"/>
            <a:ext cx="1455810" cy="673824"/>
          </a:xfrm>
          <a:prstGeom prst="rect">
            <a:avLst/>
          </a:prstGeom>
        </p:spPr>
      </p:pic>
      <p:sp>
        <p:nvSpPr>
          <p:cNvPr id="48" name="文本框 5">
            <a:extLst>
              <a:ext uri="{FF2B5EF4-FFF2-40B4-BE49-F238E27FC236}">
                <a16:creationId xmlns:a16="http://schemas.microsoft.com/office/drawing/2014/main" id="{81FEDE8F-7913-406D-9796-E9235CA9E14B}"/>
              </a:ext>
            </a:extLst>
          </p:cNvPr>
          <p:cNvSpPr txBox="1"/>
          <p:nvPr/>
        </p:nvSpPr>
        <p:spPr>
          <a:xfrm>
            <a:off x="3348130" y="2718887"/>
            <a:ext cx="990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彩图</a:t>
            </a:r>
          </a:p>
        </p:txBody>
      </p:sp>
      <p:sp>
        <p:nvSpPr>
          <p:cNvPr id="51" name="文本框 219">
            <a:extLst>
              <a:ext uri="{FF2B5EF4-FFF2-40B4-BE49-F238E27FC236}">
                <a16:creationId xmlns:a16="http://schemas.microsoft.com/office/drawing/2014/main" id="{60C213B9-9DDF-4987-8364-F6C583511FDA}"/>
              </a:ext>
            </a:extLst>
          </p:cNvPr>
          <p:cNvSpPr txBox="1"/>
          <p:nvPr/>
        </p:nvSpPr>
        <p:spPr>
          <a:xfrm>
            <a:off x="5641775" y="2739744"/>
            <a:ext cx="750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彩图</a:t>
            </a:r>
          </a:p>
        </p:txBody>
      </p:sp>
      <p:cxnSp>
        <p:nvCxnSpPr>
          <p:cNvPr id="52" name="连接符: 肘形 208">
            <a:extLst>
              <a:ext uri="{FF2B5EF4-FFF2-40B4-BE49-F238E27FC236}">
                <a16:creationId xmlns:a16="http://schemas.microsoft.com/office/drawing/2014/main" id="{6356AAB0-01DF-469C-9D79-F1BBAEEED066}"/>
              </a:ext>
            </a:extLst>
          </p:cNvPr>
          <p:cNvCxnSpPr>
            <a:cxnSpLocks/>
            <a:stCxn id="39" idx="2"/>
            <a:endCxn id="47" idx="1"/>
          </p:cNvCxnSpPr>
          <p:nvPr/>
        </p:nvCxnSpPr>
        <p:spPr>
          <a:xfrm rot="16200000" flipH="1">
            <a:off x="3501549" y="2352596"/>
            <a:ext cx="585699" cy="79798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216">
            <a:extLst>
              <a:ext uri="{FF2B5EF4-FFF2-40B4-BE49-F238E27FC236}">
                <a16:creationId xmlns:a16="http://schemas.microsoft.com/office/drawing/2014/main" id="{A0BB806B-C72B-4E73-8779-7EA7F9C746F0}"/>
              </a:ext>
            </a:extLst>
          </p:cNvPr>
          <p:cNvCxnSpPr>
            <a:cxnSpLocks/>
            <a:stCxn id="47" idx="3"/>
            <a:endCxn id="44" idx="2"/>
          </p:cNvCxnSpPr>
          <p:nvPr/>
        </p:nvCxnSpPr>
        <p:spPr>
          <a:xfrm flipV="1">
            <a:off x="5649199" y="2457044"/>
            <a:ext cx="883784" cy="58739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135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317FB699-BC26-ED4B-986E-6BBF6D72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IC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载板假点过滤</a:t>
            </a:r>
            <a:endParaRPr lang="en-HK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9" name="文本框 64">
            <a:extLst>
              <a:ext uri="{FF2B5EF4-FFF2-40B4-BE49-F238E27FC236}">
                <a16:creationId xmlns:a16="http://schemas.microsoft.com/office/drawing/2014/main" id="{5BBA07BB-0D9D-7D4E-9D28-53022E8F4EA1}"/>
              </a:ext>
            </a:extLst>
          </p:cNvPr>
          <p:cNvSpPr txBox="1"/>
          <p:nvPr/>
        </p:nvSpPr>
        <p:spPr>
          <a:xfrm>
            <a:off x="8645044" y="3414329"/>
            <a:ext cx="194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图片存储服务器</a:t>
            </a:r>
          </a:p>
        </p:txBody>
      </p:sp>
      <p:sp>
        <p:nvSpPr>
          <p:cNvPr id="57" name="文本框 184">
            <a:extLst>
              <a:ext uri="{FF2B5EF4-FFF2-40B4-BE49-F238E27FC236}">
                <a16:creationId xmlns:a16="http://schemas.microsoft.com/office/drawing/2014/main" id="{CBEBF9CE-2F86-2645-BE06-AD21EFA3BC02}"/>
              </a:ext>
            </a:extLst>
          </p:cNvPr>
          <p:cNvSpPr txBox="1"/>
          <p:nvPr/>
        </p:nvSpPr>
        <p:spPr>
          <a:xfrm>
            <a:off x="7446945" y="2154045"/>
            <a:ext cx="114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AVI</a:t>
            </a:r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机台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28EE32D3-A3C3-3B4B-AD49-C077BB38F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7" b="92167" l="10000" r="90167">
                        <a14:foregroundMark x1="10333" y1="24833" x2="10167" y2="30000"/>
                        <a14:foregroundMark x1="24000" y1="18667" x2="24000" y2="18667"/>
                        <a14:foregroundMark x1="32333" y1="18667" x2="36333" y2="18667"/>
                        <a14:foregroundMark x1="40333" y1="17667" x2="35000" y2="18167"/>
                        <a14:foregroundMark x1="24167" y1="18833" x2="27500" y2="18833"/>
                        <a14:foregroundMark x1="31000" y1="18333" x2="32667" y2="18333"/>
                        <a14:foregroundMark x1="18167" y1="19000" x2="20333" y2="18833"/>
                        <a14:foregroundMark x1="90333" y1="32333" x2="90000" y2="40833"/>
                        <a14:foregroundMark x1="89167" y1="10667" x2="89167" y2="10000"/>
                        <a14:foregroundMark x1="89333" y1="8667" x2="89333" y2="8667"/>
                        <a14:foregroundMark x1="89500" y1="7167" x2="89500" y2="8667"/>
                        <a14:foregroundMark x1="44667" y1="18167" x2="46500" y2="18000"/>
                        <a14:foregroundMark x1="50500" y1="17333" x2="46000" y2="18167"/>
                        <a14:foregroundMark x1="32333" y1="33833" x2="34167" y2="34833"/>
                        <a14:foregroundMark x1="10167" y1="82667" x2="10167" y2="82667"/>
                        <a14:foregroundMark x1="60667" y1="92167" x2="60667" y2="92167"/>
                        <a14:foregroundMark x1="89667" y1="76667" x2="89667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560" y="1119782"/>
            <a:ext cx="1069905" cy="106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图片 189">
            <a:extLst>
              <a:ext uri="{FF2B5EF4-FFF2-40B4-BE49-F238E27FC236}">
                <a16:creationId xmlns:a16="http://schemas.microsoft.com/office/drawing/2014/main" id="{4AD43162-F5DE-8F42-91D9-2980CC4224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7144" y="1023856"/>
            <a:ext cx="1045135" cy="1133888"/>
          </a:xfrm>
          <a:prstGeom prst="rect">
            <a:avLst/>
          </a:prstGeom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82633E7B-D2FF-4F44-801B-02C67C28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161" y="1087154"/>
            <a:ext cx="1179257" cy="117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197">
            <a:extLst>
              <a:ext uri="{FF2B5EF4-FFF2-40B4-BE49-F238E27FC236}">
                <a16:creationId xmlns:a16="http://schemas.microsoft.com/office/drawing/2014/main" id="{01E6DA86-5650-2840-84A7-3560910838B7}"/>
              </a:ext>
            </a:extLst>
          </p:cNvPr>
          <p:cNvSpPr txBox="1"/>
          <p:nvPr/>
        </p:nvSpPr>
        <p:spPr>
          <a:xfrm>
            <a:off x="8981159" y="2154045"/>
            <a:ext cx="145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彩色拍照机</a:t>
            </a:r>
          </a:p>
        </p:txBody>
      </p:sp>
      <p:sp>
        <p:nvSpPr>
          <p:cNvPr id="62" name="文本框 206">
            <a:extLst>
              <a:ext uri="{FF2B5EF4-FFF2-40B4-BE49-F238E27FC236}">
                <a16:creationId xmlns:a16="http://schemas.microsoft.com/office/drawing/2014/main" id="{9C4E0CEE-416F-5B43-BC18-C5A3E4985101}"/>
              </a:ext>
            </a:extLst>
          </p:cNvPr>
          <p:cNvSpPr txBox="1"/>
          <p:nvPr/>
        </p:nvSpPr>
        <p:spPr>
          <a:xfrm>
            <a:off x="10757144" y="2152351"/>
            <a:ext cx="104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人工判图</a:t>
            </a:r>
          </a:p>
        </p:txBody>
      </p:sp>
      <p:cxnSp>
        <p:nvCxnSpPr>
          <p:cNvPr id="64" name="直接箭头连接符 211">
            <a:extLst>
              <a:ext uri="{FF2B5EF4-FFF2-40B4-BE49-F238E27FC236}">
                <a16:creationId xmlns:a16="http://schemas.microsoft.com/office/drawing/2014/main" id="{06B9B02C-4687-E54B-B1CD-81044305FC10}"/>
              </a:ext>
            </a:extLst>
          </p:cNvPr>
          <p:cNvCxnSpPr>
            <a:cxnSpLocks/>
          </p:cNvCxnSpPr>
          <p:nvPr/>
        </p:nvCxnSpPr>
        <p:spPr>
          <a:xfrm flipV="1">
            <a:off x="9522055" y="2455000"/>
            <a:ext cx="0" cy="266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212">
            <a:extLst>
              <a:ext uri="{FF2B5EF4-FFF2-40B4-BE49-F238E27FC236}">
                <a16:creationId xmlns:a16="http://schemas.microsoft.com/office/drawing/2014/main" id="{34396E5E-EC35-8344-968A-270C5B93044A}"/>
              </a:ext>
            </a:extLst>
          </p:cNvPr>
          <p:cNvCxnSpPr>
            <a:cxnSpLocks/>
          </p:cNvCxnSpPr>
          <p:nvPr/>
        </p:nvCxnSpPr>
        <p:spPr>
          <a:xfrm flipH="1">
            <a:off x="9827941" y="2480985"/>
            <a:ext cx="1" cy="2622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215">
            <a:extLst>
              <a:ext uri="{FF2B5EF4-FFF2-40B4-BE49-F238E27FC236}">
                <a16:creationId xmlns:a16="http://schemas.microsoft.com/office/drawing/2014/main" id="{71185135-EFEC-044B-9698-DDF42EEFB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61" b="89805" l="4719" r="94378">
                        <a14:foregroundMark x1="10643" y1="34707" x2="6124" y2="55531"/>
                        <a14:foregroundMark x1="6124" y1="55531" x2="6727" y2="67679"/>
                        <a14:foregroundMark x1="6727" y1="67679" x2="11747" y2="71584"/>
                        <a14:foregroundMark x1="11747" y1="71584" x2="58635" y2="75054"/>
                        <a14:foregroundMark x1="58635" y1="75054" x2="80522" y2="84382"/>
                        <a14:foregroundMark x1="80522" y1="84382" x2="86647" y2="84599"/>
                        <a14:foregroundMark x1="86647" y1="84599" x2="92470" y2="84165"/>
                        <a14:foregroundMark x1="92470" y1="84165" x2="95080" y2="73536"/>
                        <a14:foregroundMark x1="95080" y1="73536" x2="94378" y2="48807"/>
                        <a14:foregroundMark x1="94378" y1="48807" x2="90060" y2="41866"/>
                        <a14:foregroundMark x1="17269" y1="85683" x2="80622" y2="52495"/>
                        <a14:foregroundMark x1="88554" y1="52711" x2="84739" y2="71584"/>
                        <a14:foregroundMark x1="76707" y1="24078" x2="48594" y2="36443"/>
                        <a14:foregroundMark x1="19578" y1="45553" x2="13855" y2="66594"/>
                        <a14:foregroundMark x1="39357" y1="32538" x2="27912" y2="62690"/>
                        <a14:foregroundMark x1="42972" y1="48373" x2="25803" y2="69631"/>
                        <a14:foregroundMark x1="61847" y1="41432" x2="42169" y2="56182"/>
                        <a14:foregroundMark x1="5020" y1="49241" x2="4719" y2="85466"/>
                        <a14:foregroundMark x1="16767" y1="29284" x2="30522" y2="14751"/>
                        <a14:foregroundMark x1="30522" y1="14751" x2="36145" y2="12581"/>
                        <a14:foregroundMark x1="36145" y1="12581" x2="51406" y2="14100"/>
                        <a14:foregroundMark x1="51406" y1="14100" x2="63353" y2="18655"/>
                        <a14:foregroundMark x1="63353" y1="18655" x2="75803" y2="14534"/>
                        <a14:foregroundMark x1="75803" y1="14534" x2="80823" y2="36443"/>
                        <a14:foregroundMark x1="82530" y1="10195" x2="83635" y2="38829"/>
                        <a14:foregroundMark x1="21185" y1="13015" x2="26807" y2="12581"/>
                        <a14:foregroundMark x1="26807" y1="12581" x2="27912" y2="12581"/>
                        <a14:foregroundMark x1="8333" y1="39913" x2="8333" y2="39913"/>
                        <a14:foregroundMark x1="7530" y1="40998" x2="7530" y2="40998"/>
                        <a14:foregroundMark x1="37751" y1="44035" x2="37550" y2="49675"/>
                        <a14:foregroundMark x1="90663" y1="37961" x2="90663" y2="37961"/>
                        <a14:foregroundMark x1="89157" y1="32755" x2="89157" y2="36226"/>
                        <a14:foregroundMark x1="39157" y1="10629" x2="42269" y2="11714"/>
                        <a14:foregroundMark x1="47992" y1="10412" x2="55622" y2="13232"/>
                        <a14:foregroundMark x1="27912" y1="10195" x2="33635" y2="12798"/>
                        <a14:backgroundMark x1="4618" y1="93492" x2="4618" y2="93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5176" y="2710609"/>
            <a:ext cx="1455810" cy="673824"/>
          </a:xfrm>
          <a:prstGeom prst="rect">
            <a:avLst/>
          </a:prstGeom>
        </p:spPr>
      </p:pic>
      <p:sp>
        <p:nvSpPr>
          <p:cNvPr id="69" name="文本框 5">
            <a:extLst>
              <a:ext uri="{FF2B5EF4-FFF2-40B4-BE49-F238E27FC236}">
                <a16:creationId xmlns:a16="http://schemas.microsoft.com/office/drawing/2014/main" id="{85F2D85E-26B0-DD41-8024-BFE6A611D2D0}"/>
              </a:ext>
            </a:extLst>
          </p:cNvPr>
          <p:cNvSpPr txBox="1"/>
          <p:nvPr/>
        </p:nvSpPr>
        <p:spPr>
          <a:xfrm>
            <a:off x="8019917" y="2721971"/>
            <a:ext cx="990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黑白图</a:t>
            </a:r>
          </a:p>
        </p:txBody>
      </p:sp>
      <p:sp>
        <p:nvSpPr>
          <p:cNvPr id="70" name="文本框 219">
            <a:extLst>
              <a:ext uri="{FF2B5EF4-FFF2-40B4-BE49-F238E27FC236}">
                <a16:creationId xmlns:a16="http://schemas.microsoft.com/office/drawing/2014/main" id="{F60E79DF-8FE3-8643-AECC-1A27DA12F495}"/>
              </a:ext>
            </a:extLst>
          </p:cNvPr>
          <p:cNvSpPr txBox="1"/>
          <p:nvPr/>
        </p:nvSpPr>
        <p:spPr>
          <a:xfrm>
            <a:off x="10313562" y="2742828"/>
            <a:ext cx="750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彩图</a:t>
            </a:r>
          </a:p>
        </p:txBody>
      </p:sp>
      <p:cxnSp>
        <p:nvCxnSpPr>
          <p:cNvPr id="268" name="连接符: 肘形 208">
            <a:extLst>
              <a:ext uri="{FF2B5EF4-FFF2-40B4-BE49-F238E27FC236}">
                <a16:creationId xmlns:a16="http://schemas.microsoft.com/office/drawing/2014/main" id="{058CA094-3F02-9D4E-8374-6B56C8A84319}"/>
              </a:ext>
            </a:extLst>
          </p:cNvPr>
          <p:cNvCxnSpPr>
            <a:cxnSpLocks/>
            <a:stCxn id="57" idx="2"/>
            <a:endCxn id="68" idx="1"/>
          </p:cNvCxnSpPr>
          <p:nvPr/>
        </p:nvCxnSpPr>
        <p:spPr>
          <a:xfrm rot="16200000" flipH="1">
            <a:off x="8149830" y="2332174"/>
            <a:ext cx="585699" cy="84499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连接符: 肘形 216">
            <a:extLst>
              <a:ext uri="{FF2B5EF4-FFF2-40B4-BE49-F238E27FC236}">
                <a16:creationId xmlns:a16="http://schemas.microsoft.com/office/drawing/2014/main" id="{EC7B519F-D93F-2E40-A1C4-E99EF2664D8A}"/>
              </a:ext>
            </a:extLst>
          </p:cNvPr>
          <p:cNvCxnSpPr>
            <a:cxnSpLocks/>
            <a:stCxn id="68" idx="3"/>
            <a:endCxn id="62" idx="2"/>
          </p:cNvCxnSpPr>
          <p:nvPr/>
        </p:nvCxnSpPr>
        <p:spPr>
          <a:xfrm flipV="1">
            <a:off x="10320986" y="2460128"/>
            <a:ext cx="958726" cy="58739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220">
            <a:extLst>
              <a:ext uri="{FF2B5EF4-FFF2-40B4-BE49-F238E27FC236}">
                <a16:creationId xmlns:a16="http://schemas.microsoft.com/office/drawing/2014/main" id="{AF212739-721A-F840-8BEC-20287177A415}"/>
              </a:ext>
            </a:extLst>
          </p:cNvPr>
          <p:cNvSpPr txBox="1"/>
          <p:nvPr/>
        </p:nvSpPr>
        <p:spPr>
          <a:xfrm>
            <a:off x="615700" y="2248289"/>
            <a:ext cx="162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客户原系统</a:t>
            </a:r>
          </a:p>
        </p:txBody>
      </p:sp>
      <p:sp>
        <p:nvSpPr>
          <p:cNvPr id="36" name="文本框 5">
            <a:extLst>
              <a:ext uri="{FF2B5EF4-FFF2-40B4-BE49-F238E27FC236}">
                <a16:creationId xmlns:a16="http://schemas.microsoft.com/office/drawing/2014/main" id="{394CD195-6D29-4667-BEA3-0A89FA94614F}"/>
              </a:ext>
            </a:extLst>
          </p:cNvPr>
          <p:cNvSpPr txBox="1"/>
          <p:nvPr/>
        </p:nvSpPr>
        <p:spPr>
          <a:xfrm>
            <a:off x="8898532" y="2489348"/>
            <a:ext cx="699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黑白图</a:t>
            </a:r>
          </a:p>
        </p:txBody>
      </p:sp>
      <p:sp>
        <p:nvSpPr>
          <p:cNvPr id="37" name="文本框 219">
            <a:extLst>
              <a:ext uri="{FF2B5EF4-FFF2-40B4-BE49-F238E27FC236}">
                <a16:creationId xmlns:a16="http://schemas.microsoft.com/office/drawing/2014/main" id="{1FB88CBD-22E8-4A0C-86BF-28DC256C82ED}"/>
              </a:ext>
            </a:extLst>
          </p:cNvPr>
          <p:cNvSpPr txBox="1"/>
          <p:nvPr/>
        </p:nvSpPr>
        <p:spPr>
          <a:xfrm>
            <a:off x="9780966" y="2488912"/>
            <a:ext cx="529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彩图</a:t>
            </a:r>
          </a:p>
        </p:txBody>
      </p:sp>
      <p:sp>
        <p:nvSpPr>
          <p:cNvPr id="38" name="文本框 64">
            <a:extLst>
              <a:ext uri="{FF2B5EF4-FFF2-40B4-BE49-F238E27FC236}">
                <a16:creationId xmlns:a16="http://schemas.microsoft.com/office/drawing/2014/main" id="{2EDF766C-1C53-4A34-908A-0703CF2F666D}"/>
              </a:ext>
            </a:extLst>
          </p:cNvPr>
          <p:cNvSpPr txBox="1"/>
          <p:nvPr/>
        </p:nvSpPr>
        <p:spPr>
          <a:xfrm>
            <a:off x="3973257" y="3411245"/>
            <a:ext cx="194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图片存储服务器</a:t>
            </a:r>
          </a:p>
        </p:txBody>
      </p:sp>
      <p:sp>
        <p:nvSpPr>
          <p:cNvPr id="39" name="文本框 184">
            <a:extLst>
              <a:ext uri="{FF2B5EF4-FFF2-40B4-BE49-F238E27FC236}">
                <a16:creationId xmlns:a16="http://schemas.microsoft.com/office/drawing/2014/main" id="{7AEE404C-68CF-4EC1-ADD4-AFA5CCC7384E}"/>
              </a:ext>
            </a:extLst>
          </p:cNvPr>
          <p:cNvSpPr txBox="1"/>
          <p:nvPr/>
        </p:nvSpPr>
        <p:spPr>
          <a:xfrm>
            <a:off x="2704680" y="2150961"/>
            <a:ext cx="138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AOI</a:t>
            </a:r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机台</a:t>
            </a:r>
          </a:p>
        </p:txBody>
      </p:sp>
      <p:pic>
        <p:nvPicPr>
          <p:cNvPr id="41" name="图片 189">
            <a:extLst>
              <a:ext uri="{FF2B5EF4-FFF2-40B4-BE49-F238E27FC236}">
                <a16:creationId xmlns:a16="http://schemas.microsoft.com/office/drawing/2014/main" id="{885C6FA1-843C-472B-8726-2521DBAFA4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85357" y="1020772"/>
            <a:ext cx="1045135" cy="1133888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A68E1F74-F627-4369-890A-1B99AAA7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74" y="1084070"/>
            <a:ext cx="1179257" cy="117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206">
            <a:extLst>
              <a:ext uri="{FF2B5EF4-FFF2-40B4-BE49-F238E27FC236}">
                <a16:creationId xmlns:a16="http://schemas.microsoft.com/office/drawing/2014/main" id="{F2D53A7D-C2E4-4D33-A931-04C3F89A53B5}"/>
              </a:ext>
            </a:extLst>
          </p:cNvPr>
          <p:cNvSpPr txBox="1"/>
          <p:nvPr/>
        </p:nvSpPr>
        <p:spPr>
          <a:xfrm>
            <a:off x="5872839" y="2149267"/>
            <a:ext cx="132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人工判图</a:t>
            </a:r>
          </a:p>
        </p:txBody>
      </p:sp>
      <p:pic>
        <p:nvPicPr>
          <p:cNvPr id="47" name="图片 215">
            <a:extLst>
              <a:ext uri="{FF2B5EF4-FFF2-40B4-BE49-F238E27FC236}">
                <a16:creationId xmlns:a16="http://schemas.microsoft.com/office/drawing/2014/main" id="{4DF18958-B698-4F78-A1B3-72B489ED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61" b="89805" l="4719" r="94378">
                        <a14:foregroundMark x1="10643" y1="34707" x2="6124" y2="55531"/>
                        <a14:foregroundMark x1="6124" y1="55531" x2="6727" y2="67679"/>
                        <a14:foregroundMark x1="6727" y1="67679" x2="11747" y2="71584"/>
                        <a14:foregroundMark x1="11747" y1="71584" x2="58635" y2="75054"/>
                        <a14:foregroundMark x1="58635" y1="75054" x2="80522" y2="84382"/>
                        <a14:foregroundMark x1="80522" y1="84382" x2="86647" y2="84599"/>
                        <a14:foregroundMark x1="86647" y1="84599" x2="92470" y2="84165"/>
                        <a14:foregroundMark x1="92470" y1="84165" x2="95080" y2="73536"/>
                        <a14:foregroundMark x1="95080" y1="73536" x2="94378" y2="48807"/>
                        <a14:foregroundMark x1="94378" y1="48807" x2="90060" y2="41866"/>
                        <a14:foregroundMark x1="17269" y1="85683" x2="80622" y2="52495"/>
                        <a14:foregroundMark x1="88554" y1="52711" x2="84739" y2="71584"/>
                        <a14:foregroundMark x1="76707" y1="24078" x2="48594" y2="36443"/>
                        <a14:foregroundMark x1="19578" y1="45553" x2="13855" y2="66594"/>
                        <a14:foregroundMark x1="39357" y1="32538" x2="27912" y2="62690"/>
                        <a14:foregroundMark x1="42972" y1="48373" x2="25803" y2="69631"/>
                        <a14:foregroundMark x1="61847" y1="41432" x2="42169" y2="56182"/>
                        <a14:foregroundMark x1="5020" y1="49241" x2="4719" y2="85466"/>
                        <a14:foregroundMark x1="16767" y1="29284" x2="30522" y2="14751"/>
                        <a14:foregroundMark x1="30522" y1="14751" x2="36145" y2="12581"/>
                        <a14:foregroundMark x1="36145" y1="12581" x2="51406" y2="14100"/>
                        <a14:foregroundMark x1="51406" y1="14100" x2="63353" y2="18655"/>
                        <a14:foregroundMark x1="63353" y1="18655" x2="75803" y2="14534"/>
                        <a14:foregroundMark x1="75803" y1="14534" x2="80823" y2="36443"/>
                        <a14:foregroundMark x1="82530" y1="10195" x2="83635" y2="38829"/>
                        <a14:foregroundMark x1="21185" y1="13015" x2="26807" y2="12581"/>
                        <a14:foregroundMark x1="26807" y1="12581" x2="27912" y2="12581"/>
                        <a14:foregroundMark x1="8333" y1="39913" x2="8333" y2="39913"/>
                        <a14:foregroundMark x1="7530" y1="40998" x2="7530" y2="40998"/>
                        <a14:foregroundMark x1="37751" y1="44035" x2="37550" y2="49675"/>
                        <a14:foregroundMark x1="90663" y1="37961" x2="90663" y2="37961"/>
                        <a14:foregroundMark x1="89157" y1="32755" x2="89157" y2="36226"/>
                        <a14:foregroundMark x1="39157" y1="10629" x2="42269" y2="11714"/>
                        <a14:foregroundMark x1="47992" y1="10412" x2="55622" y2="13232"/>
                        <a14:foregroundMark x1="27912" y1="10195" x2="33635" y2="12798"/>
                        <a14:backgroundMark x1="4618" y1="93492" x2="4618" y2="93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3389" y="2707525"/>
            <a:ext cx="1455810" cy="673824"/>
          </a:xfrm>
          <a:prstGeom prst="rect">
            <a:avLst/>
          </a:prstGeom>
        </p:spPr>
      </p:pic>
      <p:sp>
        <p:nvSpPr>
          <p:cNvPr id="48" name="文本框 5">
            <a:extLst>
              <a:ext uri="{FF2B5EF4-FFF2-40B4-BE49-F238E27FC236}">
                <a16:creationId xmlns:a16="http://schemas.microsoft.com/office/drawing/2014/main" id="{81FEDE8F-7913-406D-9796-E9235CA9E14B}"/>
              </a:ext>
            </a:extLst>
          </p:cNvPr>
          <p:cNvSpPr txBox="1"/>
          <p:nvPr/>
        </p:nvSpPr>
        <p:spPr>
          <a:xfrm>
            <a:off x="3348130" y="2718887"/>
            <a:ext cx="990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彩图</a:t>
            </a:r>
          </a:p>
        </p:txBody>
      </p:sp>
      <p:sp>
        <p:nvSpPr>
          <p:cNvPr id="51" name="文本框 219">
            <a:extLst>
              <a:ext uri="{FF2B5EF4-FFF2-40B4-BE49-F238E27FC236}">
                <a16:creationId xmlns:a16="http://schemas.microsoft.com/office/drawing/2014/main" id="{60C213B9-9DDF-4987-8364-F6C583511FDA}"/>
              </a:ext>
            </a:extLst>
          </p:cNvPr>
          <p:cNvSpPr txBox="1"/>
          <p:nvPr/>
        </p:nvSpPr>
        <p:spPr>
          <a:xfrm>
            <a:off x="5641775" y="2739744"/>
            <a:ext cx="750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彩图</a:t>
            </a:r>
          </a:p>
        </p:txBody>
      </p:sp>
      <p:cxnSp>
        <p:nvCxnSpPr>
          <p:cNvPr id="52" name="连接符: 肘形 208">
            <a:extLst>
              <a:ext uri="{FF2B5EF4-FFF2-40B4-BE49-F238E27FC236}">
                <a16:creationId xmlns:a16="http://schemas.microsoft.com/office/drawing/2014/main" id="{6356AAB0-01DF-469C-9D79-F1BBAEEED066}"/>
              </a:ext>
            </a:extLst>
          </p:cNvPr>
          <p:cNvCxnSpPr>
            <a:cxnSpLocks/>
            <a:stCxn id="39" idx="2"/>
            <a:endCxn id="47" idx="1"/>
          </p:cNvCxnSpPr>
          <p:nvPr/>
        </p:nvCxnSpPr>
        <p:spPr>
          <a:xfrm rot="16200000" flipH="1">
            <a:off x="3501549" y="2352596"/>
            <a:ext cx="585699" cy="79798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216">
            <a:extLst>
              <a:ext uri="{FF2B5EF4-FFF2-40B4-BE49-F238E27FC236}">
                <a16:creationId xmlns:a16="http://schemas.microsoft.com/office/drawing/2014/main" id="{A0BB806B-C72B-4E73-8779-7EA7F9C746F0}"/>
              </a:ext>
            </a:extLst>
          </p:cNvPr>
          <p:cNvCxnSpPr>
            <a:cxnSpLocks/>
            <a:stCxn id="47" idx="3"/>
            <a:endCxn id="44" idx="2"/>
          </p:cNvCxnSpPr>
          <p:nvPr/>
        </p:nvCxnSpPr>
        <p:spPr>
          <a:xfrm flipV="1">
            <a:off x="5649199" y="2457044"/>
            <a:ext cx="883784" cy="58739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476CAA1A-0013-4071-836F-8BFE5B533C13}"/>
              </a:ext>
            </a:extLst>
          </p:cNvPr>
          <p:cNvSpPr/>
          <p:nvPr/>
        </p:nvSpPr>
        <p:spPr>
          <a:xfrm>
            <a:off x="2742374" y="4215057"/>
            <a:ext cx="9049567" cy="2236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972965D-A985-4D59-B96D-83D57A12FF72}"/>
              </a:ext>
            </a:extLst>
          </p:cNvPr>
          <p:cNvSpPr/>
          <p:nvPr/>
        </p:nvSpPr>
        <p:spPr>
          <a:xfrm>
            <a:off x="7891890" y="5575293"/>
            <a:ext cx="2093412" cy="778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0D2F91C-1350-4314-A58C-D24A96B8C54E}"/>
              </a:ext>
            </a:extLst>
          </p:cNvPr>
          <p:cNvSpPr/>
          <p:nvPr/>
        </p:nvSpPr>
        <p:spPr>
          <a:xfrm>
            <a:off x="7891890" y="4283510"/>
            <a:ext cx="2093412" cy="778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EDC9C20-1113-4E4A-8443-A068768C6317}"/>
              </a:ext>
            </a:extLst>
          </p:cNvPr>
          <p:cNvSpPr/>
          <p:nvPr/>
        </p:nvSpPr>
        <p:spPr>
          <a:xfrm>
            <a:off x="4303762" y="5596133"/>
            <a:ext cx="1507309" cy="7516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4538DD-3CFC-446C-809E-E3473A2E7556}"/>
              </a:ext>
            </a:extLst>
          </p:cNvPr>
          <p:cNvSpPr/>
          <p:nvPr/>
        </p:nvSpPr>
        <p:spPr>
          <a:xfrm>
            <a:off x="4305300" y="4395549"/>
            <a:ext cx="1507309" cy="5350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3" name="图形 3">
            <a:extLst>
              <a:ext uri="{FF2B5EF4-FFF2-40B4-BE49-F238E27FC236}">
                <a16:creationId xmlns:a16="http://schemas.microsoft.com/office/drawing/2014/main" id="{8F9B00F4-4AF3-4DBC-BBF6-FBC63ED0F545}"/>
              </a:ext>
            </a:extLst>
          </p:cNvPr>
          <p:cNvGrpSpPr/>
          <p:nvPr/>
        </p:nvGrpSpPr>
        <p:grpSpPr>
          <a:xfrm>
            <a:off x="7093900" y="5233001"/>
            <a:ext cx="299230" cy="658176"/>
            <a:chOff x="4099649" y="3800884"/>
            <a:chExt cx="348902" cy="459916"/>
          </a:xfrm>
          <a:noFill/>
        </p:grpSpPr>
        <p:grpSp>
          <p:nvGrpSpPr>
            <p:cNvPr id="74" name="图形 3">
              <a:extLst>
                <a:ext uri="{FF2B5EF4-FFF2-40B4-BE49-F238E27FC236}">
                  <a16:creationId xmlns:a16="http://schemas.microsoft.com/office/drawing/2014/main" id="{0EE4D9E4-5317-4840-BC67-29A39785CF89}"/>
                </a:ext>
              </a:extLst>
            </p:cNvPr>
            <p:cNvGrpSpPr/>
            <p:nvPr/>
          </p:nvGrpSpPr>
          <p:grpSpPr>
            <a:xfrm>
              <a:off x="4131367" y="3911899"/>
              <a:ext cx="285465" cy="38062"/>
              <a:chOff x="4131367" y="3911899"/>
              <a:chExt cx="285465" cy="38062"/>
            </a:xfrm>
          </p:grpSpPr>
          <p:sp>
            <p:nvSpPr>
              <p:cNvPr id="124" name="任意多边形: 形状 79">
                <a:extLst>
                  <a:ext uri="{FF2B5EF4-FFF2-40B4-BE49-F238E27FC236}">
                    <a16:creationId xmlns:a16="http://schemas.microsoft.com/office/drawing/2014/main" id="{C2D1A487-A4E8-415E-BF33-F0DE969F739C}"/>
                  </a:ext>
                </a:extLst>
              </p:cNvPr>
              <p:cNvSpPr/>
              <p:nvPr/>
            </p:nvSpPr>
            <p:spPr>
              <a:xfrm>
                <a:off x="4131367" y="3911899"/>
                <a:ext cx="31718" cy="38062"/>
              </a:xfrm>
              <a:custGeom>
                <a:avLst/>
                <a:gdLst>
                  <a:gd name="connsiteX0" fmla="*/ 0 w 31718"/>
                  <a:gd name="connsiteY0" fmla="*/ 0 h 38062"/>
                  <a:gd name="connsiteX1" fmla="*/ 0 w 31718"/>
                  <a:gd name="connsiteY1" fmla="*/ 38062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38062">
                    <a:moveTo>
                      <a:pt x="0" y="0"/>
                    </a:moveTo>
                    <a:lnTo>
                      <a:pt x="0" y="38062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任意多边形: 形状 80">
                <a:extLst>
                  <a:ext uri="{FF2B5EF4-FFF2-40B4-BE49-F238E27FC236}">
                    <a16:creationId xmlns:a16="http://schemas.microsoft.com/office/drawing/2014/main" id="{A0C438B9-B5DC-4A65-82F6-C8D8613A3EA2}"/>
                  </a:ext>
                </a:extLst>
              </p:cNvPr>
              <p:cNvSpPr/>
              <p:nvPr/>
            </p:nvSpPr>
            <p:spPr>
              <a:xfrm>
                <a:off x="4416833" y="3911899"/>
                <a:ext cx="31718" cy="38062"/>
              </a:xfrm>
              <a:custGeom>
                <a:avLst/>
                <a:gdLst>
                  <a:gd name="connsiteX0" fmla="*/ 0 w 31718"/>
                  <a:gd name="connsiteY0" fmla="*/ 0 h 38062"/>
                  <a:gd name="connsiteX1" fmla="*/ 0 w 31718"/>
                  <a:gd name="connsiteY1" fmla="*/ 38062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38062">
                    <a:moveTo>
                      <a:pt x="0" y="0"/>
                    </a:moveTo>
                    <a:lnTo>
                      <a:pt x="0" y="38062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75" name="图形 3">
              <a:extLst>
                <a:ext uri="{FF2B5EF4-FFF2-40B4-BE49-F238E27FC236}">
                  <a16:creationId xmlns:a16="http://schemas.microsoft.com/office/drawing/2014/main" id="{1DAB9D92-ACE6-4C3B-8686-31CA5F510BEA}"/>
                </a:ext>
              </a:extLst>
            </p:cNvPr>
            <p:cNvGrpSpPr/>
            <p:nvPr/>
          </p:nvGrpSpPr>
          <p:grpSpPr>
            <a:xfrm>
              <a:off x="4131367" y="4060975"/>
              <a:ext cx="285465" cy="41233"/>
              <a:chOff x="4131367" y="4060975"/>
              <a:chExt cx="285465" cy="41233"/>
            </a:xfrm>
          </p:grpSpPr>
          <p:sp>
            <p:nvSpPr>
              <p:cNvPr id="122" name="任意多边形: 形状 77">
                <a:extLst>
                  <a:ext uri="{FF2B5EF4-FFF2-40B4-BE49-F238E27FC236}">
                    <a16:creationId xmlns:a16="http://schemas.microsoft.com/office/drawing/2014/main" id="{2D3EADBA-E7F6-4E86-84ED-047A08D9A3DD}"/>
                  </a:ext>
                </a:extLst>
              </p:cNvPr>
              <p:cNvSpPr/>
              <p:nvPr/>
            </p:nvSpPr>
            <p:spPr>
              <a:xfrm>
                <a:off x="4131367" y="4060975"/>
                <a:ext cx="31718" cy="41233"/>
              </a:xfrm>
              <a:custGeom>
                <a:avLst/>
                <a:gdLst>
                  <a:gd name="connsiteX0" fmla="*/ 0 w 31718"/>
                  <a:gd name="connsiteY0" fmla="*/ 0 h 41233"/>
                  <a:gd name="connsiteX1" fmla="*/ 0 w 31718"/>
                  <a:gd name="connsiteY1" fmla="*/ 41234 h 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1233">
                    <a:moveTo>
                      <a:pt x="0" y="0"/>
                    </a:moveTo>
                    <a:lnTo>
                      <a:pt x="0" y="41234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23" name="任意多边形: 形状 78">
                <a:extLst>
                  <a:ext uri="{FF2B5EF4-FFF2-40B4-BE49-F238E27FC236}">
                    <a16:creationId xmlns:a16="http://schemas.microsoft.com/office/drawing/2014/main" id="{528E0703-6B8F-4E83-AE4B-836507C3B654}"/>
                  </a:ext>
                </a:extLst>
              </p:cNvPr>
              <p:cNvSpPr/>
              <p:nvPr/>
            </p:nvSpPr>
            <p:spPr>
              <a:xfrm>
                <a:off x="4416833" y="4060975"/>
                <a:ext cx="31718" cy="41233"/>
              </a:xfrm>
              <a:custGeom>
                <a:avLst/>
                <a:gdLst>
                  <a:gd name="connsiteX0" fmla="*/ 0 w 31718"/>
                  <a:gd name="connsiteY0" fmla="*/ 0 h 41233"/>
                  <a:gd name="connsiteX1" fmla="*/ 0 w 31718"/>
                  <a:gd name="connsiteY1" fmla="*/ 41234 h 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1233">
                    <a:moveTo>
                      <a:pt x="0" y="0"/>
                    </a:moveTo>
                    <a:lnTo>
                      <a:pt x="0" y="41234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76" name="图形 3">
              <a:extLst>
                <a:ext uri="{FF2B5EF4-FFF2-40B4-BE49-F238E27FC236}">
                  <a16:creationId xmlns:a16="http://schemas.microsoft.com/office/drawing/2014/main" id="{9FB7EBBE-A7AA-4254-9F40-FFCC0145029F}"/>
                </a:ext>
              </a:extLst>
            </p:cNvPr>
            <p:cNvGrpSpPr/>
            <p:nvPr/>
          </p:nvGrpSpPr>
          <p:grpSpPr>
            <a:xfrm>
              <a:off x="4131367" y="4213224"/>
              <a:ext cx="285465" cy="47577"/>
              <a:chOff x="4131367" y="4213224"/>
              <a:chExt cx="285465" cy="47577"/>
            </a:xfrm>
          </p:grpSpPr>
          <p:sp>
            <p:nvSpPr>
              <p:cNvPr id="119" name="任意多边形: 形状 74">
                <a:extLst>
                  <a:ext uri="{FF2B5EF4-FFF2-40B4-BE49-F238E27FC236}">
                    <a16:creationId xmlns:a16="http://schemas.microsoft.com/office/drawing/2014/main" id="{202DC9F3-AB3D-4A14-AAC7-3592E9418D7E}"/>
                  </a:ext>
                </a:extLst>
              </p:cNvPr>
              <p:cNvSpPr/>
              <p:nvPr/>
            </p:nvSpPr>
            <p:spPr>
              <a:xfrm>
                <a:off x="4131367" y="4213224"/>
                <a:ext cx="31718" cy="47577"/>
              </a:xfrm>
              <a:custGeom>
                <a:avLst/>
                <a:gdLst>
                  <a:gd name="connsiteX0" fmla="*/ 0 w 31718"/>
                  <a:gd name="connsiteY0" fmla="*/ 0 h 47577"/>
                  <a:gd name="connsiteX1" fmla="*/ 0 w 31718"/>
                  <a:gd name="connsiteY1" fmla="*/ 47578 h 4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7577">
                    <a:moveTo>
                      <a:pt x="0" y="0"/>
                    </a:moveTo>
                    <a:lnTo>
                      <a:pt x="0" y="47578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20" name="任意多边形: 形状 75">
                <a:extLst>
                  <a:ext uri="{FF2B5EF4-FFF2-40B4-BE49-F238E27FC236}">
                    <a16:creationId xmlns:a16="http://schemas.microsoft.com/office/drawing/2014/main" id="{4C714FA7-9594-413C-BD88-15D668835D19}"/>
                  </a:ext>
                </a:extLst>
              </p:cNvPr>
              <p:cNvSpPr/>
              <p:nvPr/>
            </p:nvSpPr>
            <p:spPr>
              <a:xfrm>
                <a:off x="4416833" y="4213224"/>
                <a:ext cx="31718" cy="47577"/>
              </a:xfrm>
              <a:custGeom>
                <a:avLst/>
                <a:gdLst>
                  <a:gd name="connsiteX0" fmla="*/ 0 w 31718"/>
                  <a:gd name="connsiteY0" fmla="*/ 0 h 47577"/>
                  <a:gd name="connsiteX1" fmla="*/ 0 w 31718"/>
                  <a:gd name="connsiteY1" fmla="*/ 47578 h 4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7577">
                    <a:moveTo>
                      <a:pt x="0" y="0"/>
                    </a:moveTo>
                    <a:lnTo>
                      <a:pt x="0" y="47578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21" name="任意多边形: 形状 76">
                <a:extLst>
                  <a:ext uri="{FF2B5EF4-FFF2-40B4-BE49-F238E27FC236}">
                    <a16:creationId xmlns:a16="http://schemas.microsoft.com/office/drawing/2014/main" id="{AB118E47-35F4-4350-9496-59EFFB2CE1CE}"/>
                  </a:ext>
                </a:extLst>
              </p:cNvPr>
              <p:cNvSpPr/>
              <p:nvPr/>
            </p:nvSpPr>
            <p:spPr>
              <a:xfrm>
                <a:off x="4169429" y="4251286"/>
                <a:ext cx="206169" cy="31718"/>
              </a:xfrm>
              <a:custGeom>
                <a:avLst/>
                <a:gdLst>
                  <a:gd name="connsiteX0" fmla="*/ 0 w 206169"/>
                  <a:gd name="connsiteY0" fmla="*/ 0 h 31718"/>
                  <a:gd name="connsiteX1" fmla="*/ 206170 w 206169"/>
                  <a:gd name="connsiteY1" fmla="*/ 0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169" h="31718">
                    <a:moveTo>
                      <a:pt x="0" y="0"/>
                    </a:moveTo>
                    <a:lnTo>
                      <a:pt x="206170" y="0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77" name="图形 3">
              <a:extLst>
                <a:ext uri="{FF2B5EF4-FFF2-40B4-BE49-F238E27FC236}">
                  <a16:creationId xmlns:a16="http://schemas.microsoft.com/office/drawing/2014/main" id="{87FAA6E7-E217-49E6-A678-E096854CB94F}"/>
                </a:ext>
              </a:extLst>
            </p:cNvPr>
            <p:cNvGrpSpPr/>
            <p:nvPr/>
          </p:nvGrpSpPr>
          <p:grpSpPr>
            <a:xfrm>
              <a:off x="4099649" y="3800884"/>
              <a:ext cx="348902" cy="111014"/>
              <a:chOff x="4099649" y="3800884"/>
              <a:chExt cx="348902" cy="111014"/>
            </a:xfrm>
            <a:noFill/>
          </p:grpSpPr>
          <p:sp>
            <p:nvSpPr>
              <p:cNvPr id="106" name="任意多边形: 形状 60">
                <a:extLst>
                  <a:ext uri="{FF2B5EF4-FFF2-40B4-BE49-F238E27FC236}">
                    <a16:creationId xmlns:a16="http://schemas.microsoft.com/office/drawing/2014/main" id="{504A1FD4-3BE3-4C15-957A-64010DF50B7D}"/>
                  </a:ext>
                </a:extLst>
              </p:cNvPr>
              <p:cNvSpPr/>
              <p:nvPr/>
            </p:nvSpPr>
            <p:spPr>
              <a:xfrm>
                <a:off x="4099649" y="3800884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07" name="任意多边形: 形状 61">
                <a:extLst>
                  <a:ext uri="{FF2B5EF4-FFF2-40B4-BE49-F238E27FC236}">
                    <a16:creationId xmlns:a16="http://schemas.microsoft.com/office/drawing/2014/main" id="{07E97744-F8D2-4D0F-8854-739359225EC7}"/>
                  </a:ext>
                </a:extLst>
              </p:cNvPr>
              <p:cNvSpPr/>
              <p:nvPr/>
            </p:nvSpPr>
            <p:spPr>
              <a:xfrm>
                <a:off x="4385115" y="3838946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108" name="图形 3">
                <a:extLst>
                  <a:ext uri="{FF2B5EF4-FFF2-40B4-BE49-F238E27FC236}">
                    <a16:creationId xmlns:a16="http://schemas.microsoft.com/office/drawing/2014/main" id="{1F77A2E4-51BE-42A5-9EC5-6D8B62A7F260}"/>
                  </a:ext>
                </a:extLst>
              </p:cNvPr>
              <p:cNvGrpSpPr/>
              <p:nvPr/>
            </p:nvGrpSpPr>
            <p:grpSpPr>
              <a:xfrm>
                <a:off x="4280444" y="3838946"/>
                <a:ext cx="79296" cy="31718"/>
                <a:chOff x="4280444" y="3838946"/>
                <a:chExt cx="79296" cy="31718"/>
              </a:xfrm>
            </p:grpSpPr>
            <p:sp>
              <p:nvSpPr>
                <p:cNvPr id="113" name="任意多边形: 形状 68">
                  <a:extLst>
                    <a:ext uri="{FF2B5EF4-FFF2-40B4-BE49-F238E27FC236}">
                      <a16:creationId xmlns:a16="http://schemas.microsoft.com/office/drawing/2014/main" id="{FBD2605E-5C2F-4EA1-9813-8FE8B4FD8459}"/>
                    </a:ext>
                  </a:extLst>
                </p:cNvPr>
                <p:cNvSpPr/>
                <p:nvPr/>
              </p:nvSpPr>
              <p:spPr>
                <a:xfrm>
                  <a:off x="4343881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14" name="任意多边形: 形状 69">
                  <a:extLst>
                    <a:ext uri="{FF2B5EF4-FFF2-40B4-BE49-F238E27FC236}">
                      <a16:creationId xmlns:a16="http://schemas.microsoft.com/office/drawing/2014/main" id="{71CF6C8B-0BE0-4F69-9BAE-62026AFD9867}"/>
                    </a:ext>
                  </a:extLst>
                </p:cNvPr>
                <p:cNvSpPr/>
                <p:nvPr/>
              </p:nvSpPr>
              <p:spPr>
                <a:xfrm>
                  <a:off x="4312162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15" name="任意多边形: 形状 70">
                  <a:extLst>
                    <a:ext uri="{FF2B5EF4-FFF2-40B4-BE49-F238E27FC236}">
                      <a16:creationId xmlns:a16="http://schemas.microsoft.com/office/drawing/2014/main" id="{45164D91-C833-461C-8EBC-D9DCFBB0AEE3}"/>
                    </a:ext>
                  </a:extLst>
                </p:cNvPr>
                <p:cNvSpPr/>
                <p:nvPr/>
              </p:nvSpPr>
              <p:spPr>
                <a:xfrm>
                  <a:off x="4280444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16" name="任意多边形: 形状 71">
                  <a:extLst>
                    <a:ext uri="{FF2B5EF4-FFF2-40B4-BE49-F238E27FC236}">
                      <a16:creationId xmlns:a16="http://schemas.microsoft.com/office/drawing/2014/main" id="{EB4F6114-F552-465E-9BE8-2131791B0F25}"/>
                    </a:ext>
                  </a:extLst>
                </p:cNvPr>
                <p:cNvSpPr/>
                <p:nvPr/>
              </p:nvSpPr>
              <p:spPr>
                <a:xfrm>
                  <a:off x="4343881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17" name="任意多边形: 形状 72">
                  <a:extLst>
                    <a:ext uri="{FF2B5EF4-FFF2-40B4-BE49-F238E27FC236}">
                      <a16:creationId xmlns:a16="http://schemas.microsoft.com/office/drawing/2014/main" id="{6B3DB461-40A6-4CA2-8FE2-EB7B38C9EF50}"/>
                    </a:ext>
                  </a:extLst>
                </p:cNvPr>
                <p:cNvSpPr/>
                <p:nvPr/>
              </p:nvSpPr>
              <p:spPr>
                <a:xfrm>
                  <a:off x="4312162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18" name="任意多边形: 形状 73">
                  <a:extLst>
                    <a:ext uri="{FF2B5EF4-FFF2-40B4-BE49-F238E27FC236}">
                      <a16:creationId xmlns:a16="http://schemas.microsoft.com/office/drawing/2014/main" id="{D8254132-C598-4FFB-A140-0D1DAA178826}"/>
                    </a:ext>
                  </a:extLst>
                </p:cNvPr>
                <p:cNvSpPr/>
                <p:nvPr/>
              </p:nvSpPr>
              <p:spPr>
                <a:xfrm>
                  <a:off x="4280444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09" name="图形 3">
                <a:extLst>
                  <a:ext uri="{FF2B5EF4-FFF2-40B4-BE49-F238E27FC236}">
                    <a16:creationId xmlns:a16="http://schemas.microsoft.com/office/drawing/2014/main" id="{20DC0BDC-4E8D-4C12-A35F-B00D81ACB0F8}"/>
                  </a:ext>
                </a:extLst>
              </p:cNvPr>
              <p:cNvGrpSpPr/>
              <p:nvPr/>
            </p:nvGrpSpPr>
            <p:grpSpPr>
              <a:xfrm>
                <a:off x="4131367" y="3832603"/>
                <a:ext cx="63436" cy="47577"/>
                <a:chOff x="4131367" y="3832603"/>
                <a:chExt cx="63436" cy="47577"/>
              </a:xfrm>
            </p:grpSpPr>
            <p:sp>
              <p:nvSpPr>
                <p:cNvPr id="110" name="任意多边形: 形状 65">
                  <a:extLst>
                    <a:ext uri="{FF2B5EF4-FFF2-40B4-BE49-F238E27FC236}">
                      <a16:creationId xmlns:a16="http://schemas.microsoft.com/office/drawing/2014/main" id="{A2AD7A00-A3A2-46D2-95B5-1209E78273FE}"/>
                    </a:ext>
                  </a:extLst>
                </p:cNvPr>
                <p:cNvSpPr/>
                <p:nvPr/>
              </p:nvSpPr>
              <p:spPr>
                <a:xfrm>
                  <a:off x="4163086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11" name="任意多边形: 形状 66">
                  <a:extLst>
                    <a:ext uri="{FF2B5EF4-FFF2-40B4-BE49-F238E27FC236}">
                      <a16:creationId xmlns:a16="http://schemas.microsoft.com/office/drawing/2014/main" id="{77AFEFE9-D5AD-4F35-BF5D-C879CB163872}"/>
                    </a:ext>
                  </a:extLst>
                </p:cNvPr>
                <p:cNvSpPr/>
                <p:nvPr/>
              </p:nvSpPr>
              <p:spPr>
                <a:xfrm>
                  <a:off x="4131367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12" name="任意多边形: 形状 67">
                  <a:extLst>
                    <a:ext uri="{FF2B5EF4-FFF2-40B4-BE49-F238E27FC236}">
                      <a16:creationId xmlns:a16="http://schemas.microsoft.com/office/drawing/2014/main" id="{5EE34341-FA4C-48D3-9972-619DF8A8821A}"/>
                    </a:ext>
                  </a:extLst>
                </p:cNvPr>
                <p:cNvSpPr/>
                <p:nvPr/>
              </p:nvSpPr>
              <p:spPr>
                <a:xfrm>
                  <a:off x="4194804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78" name="图形 3">
              <a:extLst>
                <a:ext uri="{FF2B5EF4-FFF2-40B4-BE49-F238E27FC236}">
                  <a16:creationId xmlns:a16="http://schemas.microsoft.com/office/drawing/2014/main" id="{745D8BA5-B706-4D2D-82E6-2D1C13B48418}"/>
                </a:ext>
              </a:extLst>
            </p:cNvPr>
            <p:cNvGrpSpPr/>
            <p:nvPr/>
          </p:nvGrpSpPr>
          <p:grpSpPr>
            <a:xfrm>
              <a:off x="4099649" y="3949961"/>
              <a:ext cx="348902" cy="111014"/>
              <a:chOff x="4099649" y="3949961"/>
              <a:chExt cx="348902" cy="111014"/>
            </a:xfrm>
            <a:noFill/>
          </p:grpSpPr>
          <p:sp>
            <p:nvSpPr>
              <p:cNvPr id="93" name="任意多边形: 形状 47">
                <a:extLst>
                  <a:ext uri="{FF2B5EF4-FFF2-40B4-BE49-F238E27FC236}">
                    <a16:creationId xmlns:a16="http://schemas.microsoft.com/office/drawing/2014/main" id="{C11A572E-418D-46FD-89F8-B8E817924412}"/>
                  </a:ext>
                </a:extLst>
              </p:cNvPr>
              <p:cNvSpPr/>
              <p:nvPr/>
            </p:nvSpPr>
            <p:spPr>
              <a:xfrm>
                <a:off x="4099649" y="3949961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94" name="任意多边形: 形状 48">
                <a:extLst>
                  <a:ext uri="{FF2B5EF4-FFF2-40B4-BE49-F238E27FC236}">
                    <a16:creationId xmlns:a16="http://schemas.microsoft.com/office/drawing/2014/main" id="{E3383A4B-A837-474F-89BE-F5142BC5622D}"/>
                  </a:ext>
                </a:extLst>
              </p:cNvPr>
              <p:cNvSpPr/>
              <p:nvPr/>
            </p:nvSpPr>
            <p:spPr>
              <a:xfrm>
                <a:off x="4385115" y="3991195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95" name="图形 3">
                <a:extLst>
                  <a:ext uri="{FF2B5EF4-FFF2-40B4-BE49-F238E27FC236}">
                    <a16:creationId xmlns:a16="http://schemas.microsoft.com/office/drawing/2014/main" id="{6615F398-0BE9-4F4E-958E-B658E81C2A26}"/>
                  </a:ext>
                </a:extLst>
              </p:cNvPr>
              <p:cNvGrpSpPr/>
              <p:nvPr/>
            </p:nvGrpSpPr>
            <p:grpSpPr>
              <a:xfrm>
                <a:off x="4280444" y="3991195"/>
                <a:ext cx="79296" cy="31718"/>
                <a:chOff x="4280444" y="3991195"/>
                <a:chExt cx="79296" cy="31718"/>
              </a:xfrm>
            </p:grpSpPr>
            <p:sp>
              <p:nvSpPr>
                <p:cNvPr id="100" name="任意多边形: 形状 54">
                  <a:extLst>
                    <a:ext uri="{FF2B5EF4-FFF2-40B4-BE49-F238E27FC236}">
                      <a16:creationId xmlns:a16="http://schemas.microsoft.com/office/drawing/2014/main" id="{39B64213-301C-43EE-852F-5FD2C0D632F3}"/>
                    </a:ext>
                  </a:extLst>
                </p:cNvPr>
                <p:cNvSpPr/>
                <p:nvPr/>
              </p:nvSpPr>
              <p:spPr>
                <a:xfrm>
                  <a:off x="4343881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1" name="任意多边形: 形状 55">
                  <a:extLst>
                    <a:ext uri="{FF2B5EF4-FFF2-40B4-BE49-F238E27FC236}">
                      <a16:creationId xmlns:a16="http://schemas.microsoft.com/office/drawing/2014/main" id="{9F033297-FDB1-4586-BCAA-7FB2A41B4986}"/>
                    </a:ext>
                  </a:extLst>
                </p:cNvPr>
                <p:cNvSpPr/>
                <p:nvPr/>
              </p:nvSpPr>
              <p:spPr>
                <a:xfrm>
                  <a:off x="4312162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2" name="任意多边形: 形状 56">
                  <a:extLst>
                    <a:ext uri="{FF2B5EF4-FFF2-40B4-BE49-F238E27FC236}">
                      <a16:creationId xmlns:a16="http://schemas.microsoft.com/office/drawing/2014/main" id="{9325F4C3-E17C-4442-BD58-549DCE938974}"/>
                    </a:ext>
                  </a:extLst>
                </p:cNvPr>
                <p:cNvSpPr/>
                <p:nvPr/>
              </p:nvSpPr>
              <p:spPr>
                <a:xfrm>
                  <a:off x="4280444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3" name="任意多边形: 形状 57">
                  <a:extLst>
                    <a:ext uri="{FF2B5EF4-FFF2-40B4-BE49-F238E27FC236}">
                      <a16:creationId xmlns:a16="http://schemas.microsoft.com/office/drawing/2014/main" id="{975D5DEF-9734-4F1A-9245-6E6266D1EB92}"/>
                    </a:ext>
                  </a:extLst>
                </p:cNvPr>
                <p:cNvSpPr/>
                <p:nvPr/>
              </p:nvSpPr>
              <p:spPr>
                <a:xfrm>
                  <a:off x="4343881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4" name="任意多边形: 形状 58">
                  <a:extLst>
                    <a:ext uri="{FF2B5EF4-FFF2-40B4-BE49-F238E27FC236}">
                      <a16:creationId xmlns:a16="http://schemas.microsoft.com/office/drawing/2014/main" id="{CE28A5BB-1215-422E-B724-E73E119D8B33}"/>
                    </a:ext>
                  </a:extLst>
                </p:cNvPr>
                <p:cNvSpPr/>
                <p:nvPr/>
              </p:nvSpPr>
              <p:spPr>
                <a:xfrm>
                  <a:off x="4312162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5" name="任意多边形: 形状 59">
                  <a:extLst>
                    <a:ext uri="{FF2B5EF4-FFF2-40B4-BE49-F238E27FC236}">
                      <a16:creationId xmlns:a16="http://schemas.microsoft.com/office/drawing/2014/main" id="{4478D236-AC5A-4F21-85EE-7CE961F60ED6}"/>
                    </a:ext>
                  </a:extLst>
                </p:cNvPr>
                <p:cNvSpPr/>
                <p:nvPr/>
              </p:nvSpPr>
              <p:spPr>
                <a:xfrm>
                  <a:off x="4280444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96" name="图形 3">
                <a:extLst>
                  <a:ext uri="{FF2B5EF4-FFF2-40B4-BE49-F238E27FC236}">
                    <a16:creationId xmlns:a16="http://schemas.microsoft.com/office/drawing/2014/main" id="{9DB191A5-778D-44A2-BF6D-A2709E93CFAF}"/>
                  </a:ext>
                </a:extLst>
              </p:cNvPr>
              <p:cNvGrpSpPr/>
              <p:nvPr/>
            </p:nvGrpSpPr>
            <p:grpSpPr>
              <a:xfrm>
                <a:off x="4131367" y="3981679"/>
                <a:ext cx="63436" cy="47577"/>
                <a:chOff x="4131367" y="3981679"/>
                <a:chExt cx="63436" cy="47577"/>
              </a:xfrm>
            </p:grpSpPr>
            <p:sp>
              <p:nvSpPr>
                <p:cNvPr id="97" name="任意多边形: 形状 51">
                  <a:extLst>
                    <a:ext uri="{FF2B5EF4-FFF2-40B4-BE49-F238E27FC236}">
                      <a16:creationId xmlns:a16="http://schemas.microsoft.com/office/drawing/2014/main" id="{6AAB7328-DC8C-40DC-86AF-911AA92A24D7}"/>
                    </a:ext>
                  </a:extLst>
                </p:cNvPr>
                <p:cNvSpPr/>
                <p:nvPr/>
              </p:nvSpPr>
              <p:spPr>
                <a:xfrm>
                  <a:off x="4163086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98" name="任意多边形: 形状 52">
                  <a:extLst>
                    <a:ext uri="{FF2B5EF4-FFF2-40B4-BE49-F238E27FC236}">
                      <a16:creationId xmlns:a16="http://schemas.microsoft.com/office/drawing/2014/main" id="{3F0CE33D-8542-44C9-8F4F-5A6654676265}"/>
                    </a:ext>
                  </a:extLst>
                </p:cNvPr>
                <p:cNvSpPr/>
                <p:nvPr/>
              </p:nvSpPr>
              <p:spPr>
                <a:xfrm>
                  <a:off x="4131367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99" name="任意多边形: 形状 53">
                  <a:extLst>
                    <a:ext uri="{FF2B5EF4-FFF2-40B4-BE49-F238E27FC236}">
                      <a16:creationId xmlns:a16="http://schemas.microsoft.com/office/drawing/2014/main" id="{85560CC6-28A4-45E6-8A5E-CE62DA727B2E}"/>
                    </a:ext>
                  </a:extLst>
                </p:cNvPr>
                <p:cNvSpPr/>
                <p:nvPr/>
              </p:nvSpPr>
              <p:spPr>
                <a:xfrm>
                  <a:off x="4194804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79" name="图形 3">
              <a:extLst>
                <a:ext uri="{FF2B5EF4-FFF2-40B4-BE49-F238E27FC236}">
                  <a16:creationId xmlns:a16="http://schemas.microsoft.com/office/drawing/2014/main" id="{9B148AE7-C33F-4093-99D9-D35E067CF0F7}"/>
                </a:ext>
              </a:extLst>
            </p:cNvPr>
            <p:cNvGrpSpPr/>
            <p:nvPr/>
          </p:nvGrpSpPr>
          <p:grpSpPr>
            <a:xfrm>
              <a:off x="4099649" y="4102209"/>
              <a:ext cx="348902" cy="111014"/>
              <a:chOff x="4099649" y="4102209"/>
              <a:chExt cx="348902" cy="111014"/>
            </a:xfrm>
            <a:noFill/>
          </p:grpSpPr>
          <p:sp>
            <p:nvSpPr>
              <p:cNvPr id="80" name="任意多边形: 形状 34">
                <a:extLst>
                  <a:ext uri="{FF2B5EF4-FFF2-40B4-BE49-F238E27FC236}">
                    <a16:creationId xmlns:a16="http://schemas.microsoft.com/office/drawing/2014/main" id="{4DEF1019-9F56-4BCF-AD46-93B7D07010F6}"/>
                  </a:ext>
                </a:extLst>
              </p:cNvPr>
              <p:cNvSpPr/>
              <p:nvPr/>
            </p:nvSpPr>
            <p:spPr>
              <a:xfrm>
                <a:off x="4099649" y="4102209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任意多边形: 形状 35">
                <a:extLst>
                  <a:ext uri="{FF2B5EF4-FFF2-40B4-BE49-F238E27FC236}">
                    <a16:creationId xmlns:a16="http://schemas.microsoft.com/office/drawing/2014/main" id="{EE25DFB5-97F6-4D33-A928-DD041DE416F6}"/>
                  </a:ext>
                </a:extLst>
              </p:cNvPr>
              <p:cNvSpPr/>
              <p:nvPr/>
            </p:nvSpPr>
            <p:spPr>
              <a:xfrm>
                <a:off x="4385115" y="4140271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82" name="图形 3">
                <a:extLst>
                  <a:ext uri="{FF2B5EF4-FFF2-40B4-BE49-F238E27FC236}">
                    <a16:creationId xmlns:a16="http://schemas.microsoft.com/office/drawing/2014/main" id="{B7915357-5881-45E7-AC79-6C5FD8911D44}"/>
                  </a:ext>
                </a:extLst>
              </p:cNvPr>
              <p:cNvGrpSpPr/>
              <p:nvPr/>
            </p:nvGrpSpPr>
            <p:grpSpPr>
              <a:xfrm>
                <a:off x="4280444" y="4140271"/>
                <a:ext cx="79296" cy="31718"/>
                <a:chOff x="4280444" y="4140271"/>
                <a:chExt cx="79296" cy="31718"/>
              </a:xfrm>
            </p:grpSpPr>
            <p:sp>
              <p:nvSpPr>
                <p:cNvPr id="87" name="任意多边形: 形状 41">
                  <a:extLst>
                    <a:ext uri="{FF2B5EF4-FFF2-40B4-BE49-F238E27FC236}">
                      <a16:creationId xmlns:a16="http://schemas.microsoft.com/office/drawing/2014/main" id="{585DACDB-43E8-41C9-A0FA-04656DEEB288}"/>
                    </a:ext>
                  </a:extLst>
                </p:cNvPr>
                <p:cNvSpPr/>
                <p:nvPr/>
              </p:nvSpPr>
              <p:spPr>
                <a:xfrm>
                  <a:off x="4343881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88" name="任意多边形: 形状 42">
                  <a:extLst>
                    <a:ext uri="{FF2B5EF4-FFF2-40B4-BE49-F238E27FC236}">
                      <a16:creationId xmlns:a16="http://schemas.microsoft.com/office/drawing/2014/main" id="{C50DBE05-1627-4CB6-B6A2-71FD0DCCF9DD}"/>
                    </a:ext>
                  </a:extLst>
                </p:cNvPr>
                <p:cNvSpPr/>
                <p:nvPr/>
              </p:nvSpPr>
              <p:spPr>
                <a:xfrm>
                  <a:off x="4312162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89" name="任意多边形: 形状 43">
                  <a:extLst>
                    <a:ext uri="{FF2B5EF4-FFF2-40B4-BE49-F238E27FC236}">
                      <a16:creationId xmlns:a16="http://schemas.microsoft.com/office/drawing/2014/main" id="{57C97951-F454-4EA6-A4D2-B9CFD05597D4}"/>
                    </a:ext>
                  </a:extLst>
                </p:cNvPr>
                <p:cNvSpPr/>
                <p:nvPr/>
              </p:nvSpPr>
              <p:spPr>
                <a:xfrm>
                  <a:off x="4280444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90" name="任意多边形: 形状 44">
                  <a:extLst>
                    <a:ext uri="{FF2B5EF4-FFF2-40B4-BE49-F238E27FC236}">
                      <a16:creationId xmlns:a16="http://schemas.microsoft.com/office/drawing/2014/main" id="{EE8D13CD-CD6E-4D7E-AA83-F2AE5898405F}"/>
                    </a:ext>
                  </a:extLst>
                </p:cNvPr>
                <p:cNvSpPr/>
                <p:nvPr/>
              </p:nvSpPr>
              <p:spPr>
                <a:xfrm>
                  <a:off x="4343881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91" name="任意多边形: 形状 45">
                  <a:extLst>
                    <a:ext uri="{FF2B5EF4-FFF2-40B4-BE49-F238E27FC236}">
                      <a16:creationId xmlns:a16="http://schemas.microsoft.com/office/drawing/2014/main" id="{FBD16A2A-E5A5-45F2-8F92-121FA5C2A155}"/>
                    </a:ext>
                  </a:extLst>
                </p:cNvPr>
                <p:cNvSpPr/>
                <p:nvPr/>
              </p:nvSpPr>
              <p:spPr>
                <a:xfrm>
                  <a:off x="4312162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92" name="任意多边形: 形状 46">
                  <a:extLst>
                    <a:ext uri="{FF2B5EF4-FFF2-40B4-BE49-F238E27FC236}">
                      <a16:creationId xmlns:a16="http://schemas.microsoft.com/office/drawing/2014/main" id="{AA883CA0-9535-4219-9BA5-32396E4957E6}"/>
                    </a:ext>
                  </a:extLst>
                </p:cNvPr>
                <p:cNvSpPr/>
                <p:nvPr/>
              </p:nvSpPr>
              <p:spPr>
                <a:xfrm>
                  <a:off x="4280444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83" name="图形 3">
                <a:extLst>
                  <a:ext uri="{FF2B5EF4-FFF2-40B4-BE49-F238E27FC236}">
                    <a16:creationId xmlns:a16="http://schemas.microsoft.com/office/drawing/2014/main" id="{7387B5B2-BA56-44CF-AEAB-FFAFB75D5C17}"/>
                  </a:ext>
                </a:extLst>
              </p:cNvPr>
              <p:cNvGrpSpPr/>
              <p:nvPr/>
            </p:nvGrpSpPr>
            <p:grpSpPr>
              <a:xfrm>
                <a:off x="4131367" y="4133927"/>
                <a:ext cx="63436" cy="47577"/>
                <a:chOff x="4131367" y="4133927"/>
                <a:chExt cx="63436" cy="47577"/>
              </a:xfrm>
            </p:grpSpPr>
            <p:sp>
              <p:nvSpPr>
                <p:cNvPr id="84" name="任意多边形: 形状 38">
                  <a:extLst>
                    <a:ext uri="{FF2B5EF4-FFF2-40B4-BE49-F238E27FC236}">
                      <a16:creationId xmlns:a16="http://schemas.microsoft.com/office/drawing/2014/main" id="{1721FCF0-B94E-493F-9D26-BBFFA3D44883}"/>
                    </a:ext>
                  </a:extLst>
                </p:cNvPr>
                <p:cNvSpPr/>
                <p:nvPr/>
              </p:nvSpPr>
              <p:spPr>
                <a:xfrm>
                  <a:off x="4163086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85" name="任意多边形: 形状 39">
                  <a:extLst>
                    <a:ext uri="{FF2B5EF4-FFF2-40B4-BE49-F238E27FC236}">
                      <a16:creationId xmlns:a16="http://schemas.microsoft.com/office/drawing/2014/main" id="{1BE16066-D24A-43F1-B7FE-1CBF5C6638B8}"/>
                    </a:ext>
                  </a:extLst>
                </p:cNvPr>
                <p:cNvSpPr/>
                <p:nvPr/>
              </p:nvSpPr>
              <p:spPr>
                <a:xfrm>
                  <a:off x="4131367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86" name="任意多边形: 形状 40">
                  <a:extLst>
                    <a:ext uri="{FF2B5EF4-FFF2-40B4-BE49-F238E27FC236}">
                      <a16:creationId xmlns:a16="http://schemas.microsoft.com/office/drawing/2014/main" id="{B8C99564-F930-4E31-94FA-9123CCC5382C}"/>
                    </a:ext>
                  </a:extLst>
                </p:cNvPr>
                <p:cNvSpPr/>
                <p:nvPr/>
              </p:nvSpPr>
              <p:spPr>
                <a:xfrm>
                  <a:off x="4194804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126" name="文本框 81">
            <a:extLst>
              <a:ext uri="{FF2B5EF4-FFF2-40B4-BE49-F238E27FC236}">
                <a16:creationId xmlns:a16="http://schemas.microsoft.com/office/drawing/2014/main" id="{A6551B94-B0B6-445B-8FF2-DD6D2E7CE097}"/>
              </a:ext>
            </a:extLst>
          </p:cNvPr>
          <p:cNvSpPr txBox="1"/>
          <p:nvPr/>
        </p:nvSpPr>
        <p:spPr>
          <a:xfrm>
            <a:off x="6412989" y="5938634"/>
            <a:ext cx="116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spc="100" dirty="0">
                <a:latin typeface="等线" panose="02010600030101010101" pitchFamily="2" charset="-122"/>
                <a:ea typeface="等线" panose="02010600030101010101" pitchFamily="2" charset="-122"/>
              </a:rPr>
              <a:t>服务器集群</a:t>
            </a:r>
          </a:p>
        </p:txBody>
      </p:sp>
      <p:sp>
        <p:nvSpPr>
          <p:cNvPr id="127" name="文本框 82">
            <a:extLst>
              <a:ext uri="{FF2B5EF4-FFF2-40B4-BE49-F238E27FC236}">
                <a16:creationId xmlns:a16="http://schemas.microsoft.com/office/drawing/2014/main" id="{C62C3665-9B43-4C11-A1CD-F23117D52064}"/>
              </a:ext>
            </a:extLst>
          </p:cNvPr>
          <p:cNvSpPr txBox="1"/>
          <p:nvPr/>
        </p:nvSpPr>
        <p:spPr>
          <a:xfrm>
            <a:off x="6721839" y="5370307"/>
            <a:ext cx="38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zh-CN" altLang="en-US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28" name="图形 2">
            <a:extLst>
              <a:ext uri="{FF2B5EF4-FFF2-40B4-BE49-F238E27FC236}">
                <a16:creationId xmlns:a16="http://schemas.microsoft.com/office/drawing/2014/main" id="{16F020DC-4310-4B24-A463-65414EB4176C}"/>
              </a:ext>
            </a:extLst>
          </p:cNvPr>
          <p:cNvGrpSpPr/>
          <p:nvPr/>
        </p:nvGrpSpPr>
        <p:grpSpPr>
          <a:xfrm>
            <a:off x="8365248" y="5710856"/>
            <a:ext cx="310722" cy="300900"/>
            <a:chOff x="6074977" y="2915385"/>
            <a:chExt cx="359867" cy="431841"/>
          </a:xfrm>
          <a:noFill/>
        </p:grpSpPr>
        <p:sp>
          <p:nvSpPr>
            <p:cNvPr id="129" name="任意多边形: 形状 84">
              <a:extLst>
                <a:ext uri="{FF2B5EF4-FFF2-40B4-BE49-F238E27FC236}">
                  <a16:creationId xmlns:a16="http://schemas.microsoft.com/office/drawing/2014/main" id="{51DFB627-CC14-4520-B982-DAAD9E2CBE8B}"/>
                </a:ext>
              </a:extLst>
            </p:cNvPr>
            <p:cNvSpPr/>
            <p:nvPr/>
          </p:nvSpPr>
          <p:spPr>
            <a:xfrm>
              <a:off x="6074977" y="2915385"/>
              <a:ext cx="238952" cy="218799"/>
            </a:xfrm>
            <a:custGeom>
              <a:avLst/>
              <a:gdLst>
                <a:gd name="connsiteX0" fmla="*/ 43184 w 238952"/>
                <a:gd name="connsiteY0" fmla="*/ 215921 h 218799"/>
                <a:gd name="connsiteX1" fmla="*/ 181373 w 238952"/>
                <a:gd name="connsiteY1" fmla="*/ 77731 h 218799"/>
                <a:gd name="connsiteX2" fmla="*/ 181373 w 238952"/>
                <a:gd name="connsiteY2" fmla="*/ 115158 h 218799"/>
                <a:gd name="connsiteX3" fmla="*/ 238952 w 238952"/>
                <a:gd name="connsiteY3" fmla="*/ 57579 h 218799"/>
                <a:gd name="connsiteX4" fmla="*/ 181373 w 238952"/>
                <a:gd name="connsiteY4" fmla="*/ 0 h 218799"/>
                <a:gd name="connsiteX5" fmla="*/ 181373 w 238952"/>
                <a:gd name="connsiteY5" fmla="*/ 37426 h 218799"/>
                <a:gd name="connsiteX6" fmla="*/ 0 w 238952"/>
                <a:gd name="connsiteY6" fmla="*/ 218799 h 21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952" h="218799">
                  <a:moveTo>
                    <a:pt x="43184" y="215921"/>
                  </a:moveTo>
                  <a:cubicBezTo>
                    <a:pt x="43184" y="141068"/>
                    <a:pt x="103642" y="77731"/>
                    <a:pt x="181373" y="77731"/>
                  </a:cubicBezTo>
                  <a:lnTo>
                    <a:pt x="181373" y="115158"/>
                  </a:lnTo>
                  <a:lnTo>
                    <a:pt x="238952" y="57579"/>
                  </a:lnTo>
                  <a:lnTo>
                    <a:pt x="181373" y="0"/>
                  </a:lnTo>
                  <a:lnTo>
                    <a:pt x="181373" y="37426"/>
                  </a:lnTo>
                  <a:cubicBezTo>
                    <a:pt x="80610" y="37426"/>
                    <a:pt x="0" y="118036"/>
                    <a:pt x="0" y="218799"/>
                  </a:cubicBezTo>
                </a:path>
              </a:pathLst>
            </a:custGeom>
            <a:noFill/>
            <a:ln w="9525" cap="flat">
              <a:solidFill>
                <a:srgbClr val="006DB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30" name="任意多边形: 形状 85">
              <a:extLst>
                <a:ext uri="{FF2B5EF4-FFF2-40B4-BE49-F238E27FC236}">
                  <a16:creationId xmlns:a16="http://schemas.microsoft.com/office/drawing/2014/main" id="{2DDD1809-C200-49FC-AFF6-1A492A97B85F}"/>
                </a:ext>
              </a:extLst>
            </p:cNvPr>
            <p:cNvSpPr/>
            <p:nvPr/>
          </p:nvSpPr>
          <p:spPr>
            <a:xfrm>
              <a:off x="6195893" y="3128426"/>
              <a:ext cx="238952" cy="218799"/>
            </a:xfrm>
            <a:custGeom>
              <a:avLst/>
              <a:gdLst>
                <a:gd name="connsiteX0" fmla="*/ 195768 w 238952"/>
                <a:gd name="connsiteY0" fmla="*/ 2879 h 218799"/>
                <a:gd name="connsiteX1" fmla="*/ 57579 w 238952"/>
                <a:gd name="connsiteY1" fmla="*/ 141068 h 218799"/>
                <a:gd name="connsiteX2" fmla="*/ 57579 w 238952"/>
                <a:gd name="connsiteY2" fmla="*/ 103642 h 218799"/>
                <a:gd name="connsiteX3" fmla="*/ 0 w 238952"/>
                <a:gd name="connsiteY3" fmla="*/ 161221 h 218799"/>
                <a:gd name="connsiteX4" fmla="*/ 57579 w 238952"/>
                <a:gd name="connsiteY4" fmla="*/ 218799 h 218799"/>
                <a:gd name="connsiteX5" fmla="*/ 57579 w 238952"/>
                <a:gd name="connsiteY5" fmla="*/ 181373 h 218799"/>
                <a:gd name="connsiteX6" fmla="*/ 238952 w 238952"/>
                <a:gd name="connsiteY6" fmla="*/ 0 h 21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952" h="218799">
                  <a:moveTo>
                    <a:pt x="195768" y="2879"/>
                  </a:moveTo>
                  <a:cubicBezTo>
                    <a:pt x="195768" y="77731"/>
                    <a:pt x="135310" y="141068"/>
                    <a:pt x="57579" y="141068"/>
                  </a:cubicBezTo>
                  <a:lnTo>
                    <a:pt x="57579" y="103642"/>
                  </a:lnTo>
                  <a:lnTo>
                    <a:pt x="0" y="161221"/>
                  </a:lnTo>
                  <a:lnTo>
                    <a:pt x="57579" y="218799"/>
                  </a:lnTo>
                  <a:lnTo>
                    <a:pt x="57579" y="181373"/>
                  </a:lnTo>
                  <a:cubicBezTo>
                    <a:pt x="158342" y="181373"/>
                    <a:pt x="238952" y="100763"/>
                    <a:pt x="238952" y="0"/>
                  </a:cubicBezTo>
                </a:path>
              </a:pathLst>
            </a:custGeom>
            <a:noFill/>
            <a:ln w="9525" cap="flat">
              <a:solidFill>
                <a:srgbClr val="006DB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131" name="图形 2">
              <a:extLst>
                <a:ext uri="{FF2B5EF4-FFF2-40B4-BE49-F238E27FC236}">
                  <a16:creationId xmlns:a16="http://schemas.microsoft.com/office/drawing/2014/main" id="{BF277DA6-C388-4335-B602-582E42CCB08B}"/>
                </a:ext>
              </a:extLst>
            </p:cNvPr>
            <p:cNvGrpSpPr/>
            <p:nvPr/>
          </p:nvGrpSpPr>
          <p:grpSpPr>
            <a:xfrm>
              <a:off x="6095130" y="3223431"/>
              <a:ext cx="28789" cy="71973"/>
              <a:chOff x="6095130" y="3223431"/>
              <a:chExt cx="28789" cy="71973"/>
            </a:xfrm>
          </p:grpSpPr>
          <p:sp>
            <p:nvSpPr>
              <p:cNvPr id="138" name="任意多边形: 形状 93">
                <a:extLst>
                  <a:ext uri="{FF2B5EF4-FFF2-40B4-BE49-F238E27FC236}">
                    <a16:creationId xmlns:a16="http://schemas.microsoft.com/office/drawing/2014/main" id="{77A967AD-63D1-4C76-9BFD-265EBC588A31}"/>
                  </a:ext>
                </a:extLst>
              </p:cNvPr>
              <p:cNvSpPr/>
              <p:nvPr/>
            </p:nvSpPr>
            <p:spPr>
              <a:xfrm>
                <a:off x="6095130" y="3223431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39" name="任意多边形: 形状 94">
                <a:extLst>
                  <a:ext uri="{FF2B5EF4-FFF2-40B4-BE49-F238E27FC236}">
                    <a16:creationId xmlns:a16="http://schemas.microsoft.com/office/drawing/2014/main" id="{267760A8-3242-4B91-AB1F-8B655B9A9D5E}"/>
                  </a:ext>
                </a:extLst>
              </p:cNvPr>
              <p:cNvSpPr/>
              <p:nvPr/>
            </p:nvSpPr>
            <p:spPr>
              <a:xfrm>
                <a:off x="6095130" y="3252221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40" name="任意多边形: 形状 95">
                <a:extLst>
                  <a:ext uri="{FF2B5EF4-FFF2-40B4-BE49-F238E27FC236}">
                    <a16:creationId xmlns:a16="http://schemas.microsoft.com/office/drawing/2014/main" id="{9F8B14FA-01A6-4B37-90E9-E9B36233DC8A}"/>
                  </a:ext>
                </a:extLst>
              </p:cNvPr>
              <p:cNvSpPr/>
              <p:nvPr/>
            </p:nvSpPr>
            <p:spPr>
              <a:xfrm>
                <a:off x="6095130" y="3281010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32" name="图形 2">
              <a:extLst>
                <a:ext uri="{FF2B5EF4-FFF2-40B4-BE49-F238E27FC236}">
                  <a16:creationId xmlns:a16="http://schemas.microsoft.com/office/drawing/2014/main" id="{F16FCB15-648E-4F6F-9224-604FD1108C9F}"/>
                </a:ext>
              </a:extLst>
            </p:cNvPr>
            <p:cNvGrpSpPr/>
            <p:nvPr/>
          </p:nvGrpSpPr>
          <p:grpSpPr>
            <a:xfrm>
              <a:off x="6411813" y="2964327"/>
              <a:ext cx="28789" cy="71973"/>
              <a:chOff x="6411813" y="2964327"/>
              <a:chExt cx="28789" cy="71973"/>
            </a:xfrm>
          </p:grpSpPr>
          <p:sp>
            <p:nvSpPr>
              <p:cNvPr id="135" name="任意多边形: 形状 90">
                <a:extLst>
                  <a:ext uri="{FF2B5EF4-FFF2-40B4-BE49-F238E27FC236}">
                    <a16:creationId xmlns:a16="http://schemas.microsoft.com/office/drawing/2014/main" id="{45AF957A-811D-47BC-84E9-A6996376891E}"/>
                  </a:ext>
                </a:extLst>
              </p:cNvPr>
              <p:cNvSpPr/>
              <p:nvPr/>
            </p:nvSpPr>
            <p:spPr>
              <a:xfrm>
                <a:off x="6411813" y="2964327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36" name="任意多边形: 形状 91">
                <a:extLst>
                  <a:ext uri="{FF2B5EF4-FFF2-40B4-BE49-F238E27FC236}">
                    <a16:creationId xmlns:a16="http://schemas.microsoft.com/office/drawing/2014/main" id="{52A212FB-49C6-4F30-940D-45572680AEB9}"/>
                  </a:ext>
                </a:extLst>
              </p:cNvPr>
              <p:cNvSpPr/>
              <p:nvPr/>
            </p:nvSpPr>
            <p:spPr>
              <a:xfrm>
                <a:off x="6411813" y="2993116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37" name="任意多边形: 形状 92">
                <a:extLst>
                  <a:ext uri="{FF2B5EF4-FFF2-40B4-BE49-F238E27FC236}">
                    <a16:creationId xmlns:a16="http://schemas.microsoft.com/office/drawing/2014/main" id="{76EBBBE1-4E80-4250-A4DD-0D1B1228455B}"/>
                  </a:ext>
                </a:extLst>
              </p:cNvPr>
              <p:cNvSpPr/>
              <p:nvPr/>
            </p:nvSpPr>
            <p:spPr>
              <a:xfrm>
                <a:off x="6411813" y="3021906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33" name="任意多边形: 形状 88">
              <a:extLst>
                <a:ext uri="{FF2B5EF4-FFF2-40B4-BE49-F238E27FC236}">
                  <a16:creationId xmlns:a16="http://schemas.microsoft.com/office/drawing/2014/main" id="{3FE32ED8-9220-4FED-BB53-524B2F6E31D3}"/>
                </a:ext>
              </a:extLst>
            </p:cNvPr>
            <p:cNvSpPr/>
            <p:nvPr/>
          </p:nvSpPr>
          <p:spPr>
            <a:xfrm>
              <a:off x="6230440" y="3108274"/>
              <a:ext cx="46063" cy="46063"/>
            </a:xfrm>
            <a:custGeom>
              <a:avLst/>
              <a:gdLst>
                <a:gd name="connsiteX0" fmla="*/ 46063 w 46063"/>
                <a:gd name="connsiteY0" fmla="*/ 23032 h 46063"/>
                <a:gd name="connsiteX1" fmla="*/ 23031 w 46063"/>
                <a:gd name="connsiteY1" fmla="*/ 46063 h 46063"/>
                <a:gd name="connsiteX2" fmla="*/ 0 w 46063"/>
                <a:gd name="connsiteY2" fmla="*/ 23032 h 46063"/>
                <a:gd name="connsiteX3" fmla="*/ 23031 w 46063"/>
                <a:gd name="connsiteY3" fmla="*/ 0 h 46063"/>
                <a:gd name="connsiteX4" fmla="*/ 46063 w 46063"/>
                <a:gd name="connsiteY4" fmla="*/ 23032 h 4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63" h="46063">
                  <a:moveTo>
                    <a:pt x="46063" y="23032"/>
                  </a:moveTo>
                  <a:cubicBezTo>
                    <a:pt x="46063" y="35752"/>
                    <a:pt x="35752" y="46063"/>
                    <a:pt x="23031" y="46063"/>
                  </a:cubicBezTo>
                  <a:cubicBezTo>
                    <a:pt x="10311" y="46063"/>
                    <a:pt x="0" y="35751"/>
                    <a:pt x="0" y="23032"/>
                  </a:cubicBezTo>
                  <a:cubicBezTo>
                    <a:pt x="0" y="10312"/>
                    <a:pt x="10311" y="0"/>
                    <a:pt x="23031" y="0"/>
                  </a:cubicBezTo>
                  <a:cubicBezTo>
                    <a:pt x="35752" y="0"/>
                    <a:pt x="46063" y="10312"/>
                    <a:pt x="46063" y="23032"/>
                  </a:cubicBezTo>
                  <a:close/>
                </a:path>
              </a:pathLst>
            </a:custGeom>
            <a:noFill/>
            <a:ln w="9525" cap="flat">
              <a:solidFill>
                <a:srgbClr val="006DB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34" name="任意多边形: 形状 89">
              <a:extLst>
                <a:ext uri="{FF2B5EF4-FFF2-40B4-BE49-F238E27FC236}">
                  <a16:creationId xmlns:a16="http://schemas.microsoft.com/office/drawing/2014/main" id="{A30A6F9B-94F9-471B-9E56-4C0E0DEAD6B0}"/>
                </a:ext>
              </a:extLst>
            </p:cNvPr>
            <p:cNvSpPr/>
            <p:nvPr/>
          </p:nvSpPr>
          <p:spPr>
            <a:xfrm>
              <a:off x="6181498" y="3059332"/>
              <a:ext cx="143946" cy="143947"/>
            </a:xfrm>
            <a:custGeom>
              <a:avLst/>
              <a:gdLst>
                <a:gd name="connsiteX0" fmla="*/ 143947 w 143946"/>
                <a:gd name="connsiteY0" fmla="*/ 71974 h 143947"/>
                <a:gd name="connsiteX1" fmla="*/ 71973 w 143946"/>
                <a:gd name="connsiteY1" fmla="*/ 143947 h 143947"/>
                <a:gd name="connsiteX2" fmla="*/ 0 w 143946"/>
                <a:gd name="connsiteY2" fmla="*/ 71974 h 143947"/>
                <a:gd name="connsiteX3" fmla="*/ 71973 w 143946"/>
                <a:gd name="connsiteY3" fmla="*/ 0 h 143947"/>
                <a:gd name="connsiteX4" fmla="*/ 143947 w 143946"/>
                <a:gd name="connsiteY4" fmla="*/ 71974 h 14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46" h="143947">
                  <a:moveTo>
                    <a:pt x="143947" y="71974"/>
                  </a:moveTo>
                  <a:cubicBezTo>
                    <a:pt x="143947" y="111723"/>
                    <a:pt x="111723" y="143947"/>
                    <a:pt x="71973" y="143947"/>
                  </a:cubicBezTo>
                  <a:cubicBezTo>
                    <a:pt x="32224" y="143947"/>
                    <a:pt x="0" y="111723"/>
                    <a:pt x="0" y="71974"/>
                  </a:cubicBezTo>
                  <a:cubicBezTo>
                    <a:pt x="0" y="32224"/>
                    <a:pt x="32224" y="0"/>
                    <a:pt x="71973" y="0"/>
                  </a:cubicBezTo>
                  <a:cubicBezTo>
                    <a:pt x="111723" y="0"/>
                    <a:pt x="143947" y="32224"/>
                    <a:pt x="143947" y="71974"/>
                  </a:cubicBezTo>
                  <a:close/>
                </a:path>
              </a:pathLst>
            </a:custGeom>
            <a:noFill/>
            <a:ln w="9525" cap="flat">
              <a:solidFill>
                <a:srgbClr val="006DB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141" name="图形 3">
            <a:extLst>
              <a:ext uri="{FF2B5EF4-FFF2-40B4-BE49-F238E27FC236}">
                <a16:creationId xmlns:a16="http://schemas.microsoft.com/office/drawing/2014/main" id="{789A0AC3-E6EB-487B-A5AD-A7C002987BE8}"/>
              </a:ext>
            </a:extLst>
          </p:cNvPr>
          <p:cNvGrpSpPr/>
          <p:nvPr/>
        </p:nvGrpSpPr>
        <p:grpSpPr>
          <a:xfrm>
            <a:off x="8334489" y="4395549"/>
            <a:ext cx="331089" cy="382647"/>
            <a:chOff x="7068513" y="5345571"/>
            <a:chExt cx="440865" cy="425719"/>
          </a:xfrm>
          <a:noFill/>
        </p:grpSpPr>
        <p:sp>
          <p:nvSpPr>
            <p:cNvPr id="142" name="任意多边形: 形状 97">
              <a:extLst>
                <a:ext uri="{FF2B5EF4-FFF2-40B4-BE49-F238E27FC236}">
                  <a16:creationId xmlns:a16="http://schemas.microsoft.com/office/drawing/2014/main" id="{A2A220B5-0D26-4AB4-B55B-97DD1AAE6963}"/>
                </a:ext>
              </a:extLst>
            </p:cNvPr>
            <p:cNvSpPr/>
            <p:nvPr/>
          </p:nvSpPr>
          <p:spPr>
            <a:xfrm>
              <a:off x="7214397" y="5541381"/>
              <a:ext cx="294981" cy="168951"/>
            </a:xfrm>
            <a:custGeom>
              <a:avLst/>
              <a:gdLst>
                <a:gd name="connsiteX0" fmla="*/ 0 w 294981"/>
                <a:gd name="connsiteY0" fmla="*/ 168951 h 168951"/>
                <a:gd name="connsiteX1" fmla="*/ 19031 w 294981"/>
                <a:gd name="connsiteY1" fmla="*/ 159436 h 168951"/>
                <a:gd name="connsiteX2" fmla="*/ 164936 w 294981"/>
                <a:gd name="connsiteY2" fmla="*/ 159436 h 168951"/>
                <a:gd name="connsiteX3" fmla="*/ 244232 w 294981"/>
                <a:gd name="connsiteY3" fmla="*/ 89655 h 168951"/>
                <a:gd name="connsiteX4" fmla="*/ 294981 w 294981"/>
                <a:gd name="connsiteY4" fmla="*/ 10359 h 168951"/>
                <a:gd name="connsiteX5" fmla="*/ 256919 w 294981"/>
                <a:gd name="connsiteY5" fmla="*/ 844 h 168951"/>
                <a:gd name="connsiteX6" fmla="*/ 218857 w 294981"/>
                <a:gd name="connsiteY6" fmla="*/ 38906 h 168951"/>
                <a:gd name="connsiteX7" fmla="*/ 174451 w 294981"/>
                <a:gd name="connsiteY7" fmla="*/ 61109 h 16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981" h="168951">
                  <a:moveTo>
                    <a:pt x="0" y="168951"/>
                  </a:moveTo>
                  <a:cubicBezTo>
                    <a:pt x="3172" y="165779"/>
                    <a:pt x="6344" y="159436"/>
                    <a:pt x="19031" y="159436"/>
                  </a:cubicBezTo>
                  <a:cubicBezTo>
                    <a:pt x="31718" y="159436"/>
                    <a:pt x="152248" y="159436"/>
                    <a:pt x="164936" y="159436"/>
                  </a:cubicBezTo>
                  <a:cubicBezTo>
                    <a:pt x="174451" y="159436"/>
                    <a:pt x="237888" y="99171"/>
                    <a:pt x="244232" y="89655"/>
                  </a:cubicBezTo>
                  <a:cubicBezTo>
                    <a:pt x="250576" y="80140"/>
                    <a:pt x="285466" y="32562"/>
                    <a:pt x="294981" y="10359"/>
                  </a:cubicBezTo>
                  <a:cubicBezTo>
                    <a:pt x="288638" y="4015"/>
                    <a:pt x="272779" y="-2328"/>
                    <a:pt x="256919" y="844"/>
                  </a:cubicBezTo>
                  <a:cubicBezTo>
                    <a:pt x="237888" y="4015"/>
                    <a:pt x="228372" y="16703"/>
                    <a:pt x="218857" y="38906"/>
                  </a:cubicBezTo>
                  <a:lnTo>
                    <a:pt x="174451" y="61109"/>
                  </a:ln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3" name="任意多边形: 形状 98">
              <a:extLst>
                <a:ext uri="{FF2B5EF4-FFF2-40B4-BE49-F238E27FC236}">
                  <a16:creationId xmlns:a16="http://schemas.microsoft.com/office/drawing/2014/main" id="{67682AB6-50D9-4F95-A898-AC870E9B1116}"/>
                </a:ext>
              </a:extLst>
            </p:cNvPr>
            <p:cNvSpPr/>
            <p:nvPr/>
          </p:nvSpPr>
          <p:spPr>
            <a:xfrm>
              <a:off x="7131929" y="5573943"/>
              <a:ext cx="256918" cy="69780"/>
            </a:xfrm>
            <a:custGeom>
              <a:avLst/>
              <a:gdLst>
                <a:gd name="connsiteX0" fmla="*/ 139561 w 256918"/>
                <a:gd name="connsiteY0" fmla="*/ 69781 h 69780"/>
                <a:gd name="connsiteX1" fmla="*/ 228372 w 256918"/>
                <a:gd name="connsiteY1" fmla="*/ 69781 h 69780"/>
                <a:gd name="connsiteX2" fmla="*/ 228372 w 256918"/>
                <a:gd name="connsiteY2" fmla="*/ 19031 h 69780"/>
                <a:gd name="connsiteX3" fmla="*/ 168107 w 256918"/>
                <a:gd name="connsiteY3" fmla="*/ 19031 h 69780"/>
                <a:gd name="connsiteX4" fmla="*/ 130045 w 256918"/>
                <a:gd name="connsiteY4" fmla="*/ 0 h 69780"/>
                <a:gd name="connsiteX5" fmla="*/ 79296 w 256918"/>
                <a:gd name="connsiteY5" fmla="*/ 0 h 69780"/>
                <a:gd name="connsiteX6" fmla="*/ 41234 w 256918"/>
                <a:gd name="connsiteY6" fmla="*/ 19031 h 69780"/>
                <a:gd name="connsiteX7" fmla="*/ 0 w 256918"/>
                <a:gd name="connsiteY7" fmla="*/ 57093 h 6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18" h="69780">
                  <a:moveTo>
                    <a:pt x="139561" y="69781"/>
                  </a:moveTo>
                  <a:cubicBezTo>
                    <a:pt x="139561" y="69781"/>
                    <a:pt x="218857" y="69781"/>
                    <a:pt x="228372" y="69781"/>
                  </a:cubicBezTo>
                  <a:cubicBezTo>
                    <a:pt x="266434" y="69781"/>
                    <a:pt x="266434" y="19031"/>
                    <a:pt x="228372" y="19031"/>
                  </a:cubicBezTo>
                  <a:cubicBezTo>
                    <a:pt x="218857" y="19031"/>
                    <a:pt x="196654" y="19031"/>
                    <a:pt x="168107" y="19031"/>
                  </a:cubicBezTo>
                  <a:cubicBezTo>
                    <a:pt x="158592" y="19031"/>
                    <a:pt x="145904" y="0"/>
                    <a:pt x="130045" y="0"/>
                  </a:cubicBezTo>
                  <a:cubicBezTo>
                    <a:pt x="123702" y="0"/>
                    <a:pt x="95155" y="0"/>
                    <a:pt x="79296" y="0"/>
                  </a:cubicBezTo>
                  <a:cubicBezTo>
                    <a:pt x="63437" y="0"/>
                    <a:pt x="50749" y="9515"/>
                    <a:pt x="41234" y="19031"/>
                  </a:cubicBezTo>
                  <a:cubicBezTo>
                    <a:pt x="25374" y="34890"/>
                    <a:pt x="0" y="57093"/>
                    <a:pt x="0" y="57093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4" name="任意多边形: 形状 99">
              <a:extLst>
                <a:ext uri="{FF2B5EF4-FFF2-40B4-BE49-F238E27FC236}">
                  <a16:creationId xmlns:a16="http://schemas.microsoft.com/office/drawing/2014/main" id="{01604CAA-2ED7-4B01-9726-FCAF0CB5979C}"/>
                </a:ext>
              </a:extLst>
            </p:cNvPr>
            <p:cNvSpPr/>
            <p:nvPr/>
          </p:nvSpPr>
          <p:spPr>
            <a:xfrm rot="-2700000">
              <a:off x="7113242" y="5613961"/>
              <a:ext cx="69779" cy="155418"/>
            </a:xfrm>
            <a:custGeom>
              <a:avLst/>
              <a:gdLst>
                <a:gd name="connsiteX0" fmla="*/ 0 w 69779"/>
                <a:gd name="connsiteY0" fmla="*/ 0 h 155418"/>
                <a:gd name="connsiteX1" fmla="*/ 69780 w 69779"/>
                <a:gd name="connsiteY1" fmla="*/ 0 h 155418"/>
                <a:gd name="connsiteX2" fmla="*/ 69780 w 69779"/>
                <a:gd name="connsiteY2" fmla="*/ 155419 h 155418"/>
                <a:gd name="connsiteX3" fmla="*/ 0 w 69779"/>
                <a:gd name="connsiteY3" fmla="*/ 155419 h 15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79" h="155418">
                  <a:moveTo>
                    <a:pt x="0" y="0"/>
                  </a:moveTo>
                  <a:lnTo>
                    <a:pt x="69780" y="0"/>
                  </a:lnTo>
                  <a:lnTo>
                    <a:pt x="69780" y="155419"/>
                  </a:lnTo>
                  <a:lnTo>
                    <a:pt x="0" y="155419"/>
                  </a:lnTo>
                  <a:close/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5" name="任意多边形: 形状 100">
              <a:extLst>
                <a:ext uri="{FF2B5EF4-FFF2-40B4-BE49-F238E27FC236}">
                  <a16:creationId xmlns:a16="http://schemas.microsoft.com/office/drawing/2014/main" id="{4D73691B-39F9-4972-9D87-ECA8F1CDF025}"/>
                </a:ext>
              </a:extLst>
            </p:cNvPr>
            <p:cNvSpPr/>
            <p:nvPr/>
          </p:nvSpPr>
          <p:spPr>
            <a:xfrm>
              <a:off x="7116070" y="5662755"/>
              <a:ext cx="19031" cy="19031"/>
            </a:xfrm>
            <a:custGeom>
              <a:avLst/>
              <a:gdLst>
                <a:gd name="connsiteX0" fmla="*/ 0 w 19031"/>
                <a:gd name="connsiteY0" fmla="*/ 0 h 19031"/>
                <a:gd name="connsiteX1" fmla="*/ 19031 w 19031"/>
                <a:gd name="connsiteY1" fmla="*/ 19031 h 1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31" h="19031">
                  <a:moveTo>
                    <a:pt x="0" y="0"/>
                  </a:moveTo>
                  <a:lnTo>
                    <a:pt x="19031" y="19031"/>
                  </a:lnTo>
                </a:path>
              </a:pathLst>
            </a:custGeom>
            <a:ln w="12700" cap="flat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6" name="任意多边形: 形状 101">
              <a:extLst>
                <a:ext uri="{FF2B5EF4-FFF2-40B4-BE49-F238E27FC236}">
                  <a16:creationId xmlns:a16="http://schemas.microsoft.com/office/drawing/2014/main" id="{D258B32E-4E56-4793-8109-F4E6B8F99B73}"/>
                </a:ext>
              </a:extLst>
            </p:cNvPr>
            <p:cNvSpPr/>
            <p:nvPr/>
          </p:nvSpPr>
          <p:spPr>
            <a:xfrm>
              <a:off x="7246115" y="5345571"/>
              <a:ext cx="193482" cy="196654"/>
            </a:xfrm>
            <a:custGeom>
              <a:avLst/>
              <a:gdLst>
                <a:gd name="connsiteX0" fmla="*/ 174451 w 193482"/>
                <a:gd name="connsiteY0" fmla="*/ 98327 h 196654"/>
                <a:gd name="connsiteX1" fmla="*/ 174451 w 193482"/>
                <a:gd name="connsiteY1" fmla="*/ 88812 h 196654"/>
                <a:gd name="connsiteX2" fmla="*/ 193482 w 193482"/>
                <a:gd name="connsiteY2" fmla="*/ 69781 h 196654"/>
                <a:gd name="connsiteX3" fmla="*/ 171280 w 193482"/>
                <a:gd name="connsiteY3" fmla="*/ 28547 h 196654"/>
                <a:gd name="connsiteX4" fmla="*/ 145905 w 193482"/>
                <a:gd name="connsiteY4" fmla="*/ 34890 h 196654"/>
                <a:gd name="connsiteX5" fmla="*/ 126874 w 193482"/>
                <a:gd name="connsiteY5" fmla="*/ 25375 h 196654"/>
                <a:gd name="connsiteX6" fmla="*/ 120530 w 193482"/>
                <a:gd name="connsiteY6" fmla="*/ 0 h 196654"/>
                <a:gd name="connsiteX7" fmla="*/ 72952 w 193482"/>
                <a:gd name="connsiteY7" fmla="*/ 0 h 196654"/>
                <a:gd name="connsiteX8" fmla="*/ 66609 w 193482"/>
                <a:gd name="connsiteY8" fmla="*/ 25375 h 196654"/>
                <a:gd name="connsiteX9" fmla="*/ 47578 w 193482"/>
                <a:gd name="connsiteY9" fmla="*/ 34890 h 196654"/>
                <a:gd name="connsiteX10" fmla="*/ 22203 w 193482"/>
                <a:gd name="connsiteY10" fmla="*/ 28547 h 196654"/>
                <a:gd name="connsiteX11" fmla="*/ 0 w 193482"/>
                <a:gd name="connsiteY11" fmla="*/ 69781 h 196654"/>
                <a:gd name="connsiteX12" fmla="*/ 19031 w 193482"/>
                <a:gd name="connsiteY12" fmla="*/ 88812 h 196654"/>
                <a:gd name="connsiteX13" fmla="*/ 19031 w 193482"/>
                <a:gd name="connsiteY13" fmla="*/ 98327 h 196654"/>
                <a:gd name="connsiteX14" fmla="*/ 19031 w 193482"/>
                <a:gd name="connsiteY14" fmla="*/ 107843 h 196654"/>
                <a:gd name="connsiteX15" fmla="*/ 0 w 193482"/>
                <a:gd name="connsiteY15" fmla="*/ 126874 h 196654"/>
                <a:gd name="connsiteX16" fmla="*/ 22203 w 193482"/>
                <a:gd name="connsiteY16" fmla="*/ 168108 h 196654"/>
                <a:gd name="connsiteX17" fmla="*/ 47578 w 193482"/>
                <a:gd name="connsiteY17" fmla="*/ 161764 h 196654"/>
                <a:gd name="connsiteX18" fmla="*/ 66609 w 193482"/>
                <a:gd name="connsiteY18" fmla="*/ 171279 h 196654"/>
                <a:gd name="connsiteX19" fmla="*/ 72952 w 193482"/>
                <a:gd name="connsiteY19" fmla="*/ 196654 h 196654"/>
                <a:gd name="connsiteX20" fmla="*/ 120530 w 193482"/>
                <a:gd name="connsiteY20" fmla="*/ 196654 h 196654"/>
                <a:gd name="connsiteX21" fmla="*/ 126874 w 193482"/>
                <a:gd name="connsiteY21" fmla="*/ 171279 h 196654"/>
                <a:gd name="connsiteX22" fmla="*/ 145905 w 193482"/>
                <a:gd name="connsiteY22" fmla="*/ 161764 h 196654"/>
                <a:gd name="connsiteX23" fmla="*/ 171280 w 193482"/>
                <a:gd name="connsiteY23" fmla="*/ 168108 h 196654"/>
                <a:gd name="connsiteX24" fmla="*/ 193482 w 193482"/>
                <a:gd name="connsiteY24" fmla="*/ 126874 h 196654"/>
                <a:gd name="connsiteX25" fmla="*/ 174451 w 193482"/>
                <a:gd name="connsiteY25" fmla="*/ 107843 h 196654"/>
                <a:gd name="connsiteX26" fmla="*/ 174451 w 193482"/>
                <a:gd name="connsiteY26" fmla="*/ 98327 h 19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3482" h="196654">
                  <a:moveTo>
                    <a:pt x="174451" y="98327"/>
                  </a:moveTo>
                  <a:cubicBezTo>
                    <a:pt x="174451" y="95155"/>
                    <a:pt x="174451" y="91983"/>
                    <a:pt x="174451" y="88812"/>
                  </a:cubicBezTo>
                  <a:lnTo>
                    <a:pt x="193482" y="69781"/>
                  </a:lnTo>
                  <a:lnTo>
                    <a:pt x="171280" y="28547"/>
                  </a:lnTo>
                  <a:lnTo>
                    <a:pt x="145905" y="34890"/>
                  </a:lnTo>
                  <a:cubicBezTo>
                    <a:pt x="139561" y="31718"/>
                    <a:pt x="133217" y="25375"/>
                    <a:pt x="126874" y="25375"/>
                  </a:cubicBezTo>
                  <a:lnTo>
                    <a:pt x="120530" y="0"/>
                  </a:lnTo>
                  <a:lnTo>
                    <a:pt x="72952" y="0"/>
                  </a:lnTo>
                  <a:lnTo>
                    <a:pt x="66609" y="25375"/>
                  </a:lnTo>
                  <a:cubicBezTo>
                    <a:pt x="60265" y="28547"/>
                    <a:pt x="53921" y="31718"/>
                    <a:pt x="47578" y="34890"/>
                  </a:cubicBezTo>
                  <a:lnTo>
                    <a:pt x="22203" y="28547"/>
                  </a:lnTo>
                  <a:lnTo>
                    <a:pt x="0" y="69781"/>
                  </a:lnTo>
                  <a:lnTo>
                    <a:pt x="19031" y="88812"/>
                  </a:lnTo>
                  <a:cubicBezTo>
                    <a:pt x="19031" y="91983"/>
                    <a:pt x="19031" y="95155"/>
                    <a:pt x="19031" y="98327"/>
                  </a:cubicBezTo>
                  <a:cubicBezTo>
                    <a:pt x="19031" y="101499"/>
                    <a:pt x="19031" y="104671"/>
                    <a:pt x="19031" y="107843"/>
                  </a:cubicBezTo>
                  <a:lnTo>
                    <a:pt x="0" y="126874"/>
                  </a:lnTo>
                  <a:lnTo>
                    <a:pt x="22203" y="168108"/>
                  </a:lnTo>
                  <a:lnTo>
                    <a:pt x="47578" y="161764"/>
                  </a:lnTo>
                  <a:cubicBezTo>
                    <a:pt x="53921" y="164936"/>
                    <a:pt x="60265" y="171279"/>
                    <a:pt x="66609" y="171279"/>
                  </a:cubicBezTo>
                  <a:lnTo>
                    <a:pt x="72952" y="196654"/>
                  </a:lnTo>
                  <a:lnTo>
                    <a:pt x="120530" y="196654"/>
                  </a:lnTo>
                  <a:lnTo>
                    <a:pt x="126874" y="171279"/>
                  </a:lnTo>
                  <a:cubicBezTo>
                    <a:pt x="133217" y="168108"/>
                    <a:pt x="139561" y="164936"/>
                    <a:pt x="145905" y="161764"/>
                  </a:cubicBezTo>
                  <a:lnTo>
                    <a:pt x="171280" y="168108"/>
                  </a:lnTo>
                  <a:lnTo>
                    <a:pt x="193482" y="126874"/>
                  </a:lnTo>
                  <a:lnTo>
                    <a:pt x="174451" y="107843"/>
                  </a:lnTo>
                  <a:cubicBezTo>
                    <a:pt x="174451" y="104671"/>
                    <a:pt x="174451" y="101499"/>
                    <a:pt x="174451" y="98327"/>
                  </a:cubicBezTo>
                  <a:close/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7" name="任意多边形: 形状 102">
              <a:extLst>
                <a:ext uri="{FF2B5EF4-FFF2-40B4-BE49-F238E27FC236}">
                  <a16:creationId xmlns:a16="http://schemas.microsoft.com/office/drawing/2014/main" id="{3D0170C2-44FC-4793-A6BC-93FD683D6340}"/>
                </a:ext>
              </a:extLst>
            </p:cNvPr>
            <p:cNvSpPr/>
            <p:nvPr/>
          </p:nvSpPr>
          <p:spPr>
            <a:xfrm>
              <a:off x="7312724" y="5415351"/>
              <a:ext cx="57093" cy="57093"/>
            </a:xfrm>
            <a:custGeom>
              <a:avLst/>
              <a:gdLst>
                <a:gd name="connsiteX0" fmla="*/ 57093 w 57093"/>
                <a:gd name="connsiteY0" fmla="*/ 28547 h 57093"/>
                <a:gd name="connsiteX1" fmla="*/ 28547 w 57093"/>
                <a:gd name="connsiteY1" fmla="*/ 57093 h 57093"/>
                <a:gd name="connsiteX2" fmla="*/ 1 w 57093"/>
                <a:gd name="connsiteY2" fmla="*/ 28547 h 57093"/>
                <a:gd name="connsiteX3" fmla="*/ 28547 w 57093"/>
                <a:gd name="connsiteY3" fmla="*/ 0 h 57093"/>
                <a:gd name="connsiteX4" fmla="*/ 57093 w 57093"/>
                <a:gd name="connsiteY4" fmla="*/ 28547 h 5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3" h="57093">
                  <a:moveTo>
                    <a:pt x="57093" y="28547"/>
                  </a:moveTo>
                  <a:cubicBezTo>
                    <a:pt x="57093" y="44312"/>
                    <a:pt x="44313" y="57093"/>
                    <a:pt x="28547" y="57093"/>
                  </a:cubicBezTo>
                  <a:cubicBezTo>
                    <a:pt x="12781" y="57093"/>
                    <a:pt x="1" y="44312"/>
                    <a:pt x="1" y="28547"/>
                  </a:cubicBezTo>
                  <a:cubicBezTo>
                    <a:pt x="1" y="12781"/>
                    <a:pt x="12781" y="0"/>
                    <a:pt x="28547" y="0"/>
                  </a:cubicBezTo>
                  <a:cubicBezTo>
                    <a:pt x="44313" y="0"/>
                    <a:pt x="57093" y="12781"/>
                    <a:pt x="57093" y="28547"/>
                  </a:cubicBezTo>
                  <a:close/>
                </a:path>
              </a:pathLst>
            </a:custGeom>
            <a:noFill/>
            <a:ln w="12700" cap="flat">
              <a:solidFill>
                <a:srgbClr val="B6252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8" name="文本框 103">
            <a:extLst>
              <a:ext uri="{FF2B5EF4-FFF2-40B4-BE49-F238E27FC236}">
                <a16:creationId xmlns:a16="http://schemas.microsoft.com/office/drawing/2014/main" id="{725CBA43-3ED3-40A3-9501-30840B7BA400}"/>
              </a:ext>
            </a:extLst>
          </p:cNvPr>
          <p:cNvSpPr txBox="1"/>
          <p:nvPr/>
        </p:nvSpPr>
        <p:spPr>
          <a:xfrm>
            <a:off x="7956498" y="6070740"/>
            <a:ext cx="116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200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训练平台</a:t>
            </a:r>
          </a:p>
        </p:txBody>
      </p:sp>
      <p:sp>
        <p:nvSpPr>
          <p:cNvPr id="149" name="文本框 104">
            <a:extLst>
              <a:ext uri="{FF2B5EF4-FFF2-40B4-BE49-F238E27FC236}">
                <a16:creationId xmlns:a16="http://schemas.microsoft.com/office/drawing/2014/main" id="{309F52B4-EE45-40F4-B9EC-27C4F47C4455}"/>
              </a:ext>
            </a:extLst>
          </p:cNvPr>
          <p:cNvSpPr txBox="1"/>
          <p:nvPr/>
        </p:nvSpPr>
        <p:spPr>
          <a:xfrm>
            <a:off x="7923939" y="4769184"/>
            <a:ext cx="1023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200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推理平台</a:t>
            </a:r>
          </a:p>
        </p:txBody>
      </p:sp>
      <p:cxnSp>
        <p:nvCxnSpPr>
          <p:cNvPr id="150" name="直接箭头连接符 105">
            <a:extLst>
              <a:ext uri="{FF2B5EF4-FFF2-40B4-BE49-F238E27FC236}">
                <a16:creationId xmlns:a16="http://schemas.microsoft.com/office/drawing/2014/main" id="{2CE3AC56-305C-4DD2-90B0-3AA4E9179F87}"/>
              </a:ext>
            </a:extLst>
          </p:cNvPr>
          <p:cNvCxnSpPr>
            <a:cxnSpLocks/>
          </p:cNvCxnSpPr>
          <p:nvPr/>
        </p:nvCxnSpPr>
        <p:spPr>
          <a:xfrm>
            <a:off x="8962882" y="5096726"/>
            <a:ext cx="0" cy="41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06">
            <a:extLst>
              <a:ext uri="{FF2B5EF4-FFF2-40B4-BE49-F238E27FC236}">
                <a16:creationId xmlns:a16="http://schemas.microsoft.com/office/drawing/2014/main" id="{0EB3C96E-DB2D-4D18-9E3C-1316F34F3067}"/>
              </a:ext>
            </a:extLst>
          </p:cNvPr>
          <p:cNvCxnSpPr>
            <a:cxnSpLocks/>
          </p:cNvCxnSpPr>
          <p:nvPr/>
        </p:nvCxnSpPr>
        <p:spPr>
          <a:xfrm flipV="1">
            <a:off x="9177599" y="5082012"/>
            <a:ext cx="0" cy="43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07">
            <a:extLst>
              <a:ext uri="{FF2B5EF4-FFF2-40B4-BE49-F238E27FC236}">
                <a16:creationId xmlns:a16="http://schemas.microsoft.com/office/drawing/2014/main" id="{3C050F7D-E0C7-4025-B2D9-41A51C66E2B0}"/>
              </a:ext>
            </a:extLst>
          </p:cNvPr>
          <p:cNvSpPr txBox="1"/>
          <p:nvPr/>
        </p:nvSpPr>
        <p:spPr>
          <a:xfrm>
            <a:off x="9184944" y="5098977"/>
            <a:ext cx="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1200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部署</a:t>
            </a:r>
          </a:p>
        </p:txBody>
      </p:sp>
      <p:sp>
        <p:nvSpPr>
          <p:cNvPr id="153" name="文本框 108">
            <a:extLst>
              <a:ext uri="{FF2B5EF4-FFF2-40B4-BE49-F238E27FC236}">
                <a16:creationId xmlns:a16="http://schemas.microsoft.com/office/drawing/2014/main" id="{F08E0D40-DB52-4021-90C6-353167DC0E63}"/>
              </a:ext>
            </a:extLst>
          </p:cNvPr>
          <p:cNvSpPr txBox="1"/>
          <p:nvPr/>
        </p:nvSpPr>
        <p:spPr>
          <a:xfrm>
            <a:off x="8468892" y="5101725"/>
            <a:ext cx="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模型迭代</a:t>
            </a:r>
          </a:p>
        </p:txBody>
      </p:sp>
      <p:sp>
        <p:nvSpPr>
          <p:cNvPr id="154" name="文本框 111">
            <a:extLst>
              <a:ext uri="{FF2B5EF4-FFF2-40B4-BE49-F238E27FC236}">
                <a16:creationId xmlns:a16="http://schemas.microsoft.com/office/drawing/2014/main" id="{44296E5A-A2F5-4AEB-9F10-40E64C5750A7}"/>
              </a:ext>
            </a:extLst>
          </p:cNvPr>
          <p:cNvSpPr txBox="1"/>
          <p:nvPr/>
        </p:nvSpPr>
        <p:spPr>
          <a:xfrm>
            <a:off x="4773236" y="4455068"/>
            <a:ext cx="103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定制化</a:t>
            </a:r>
            <a:endParaRPr lang="en-US" altLang="zh-CN" sz="1200" b="1" spc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200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业务系统</a:t>
            </a:r>
          </a:p>
        </p:txBody>
      </p:sp>
      <p:grpSp>
        <p:nvGrpSpPr>
          <p:cNvPr id="155" name="图形 3">
            <a:extLst>
              <a:ext uri="{FF2B5EF4-FFF2-40B4-BE49-F238E27FC236}">
                <a16:creationId xmlns:a16="http://schemas.microsoft.com/office/drawing/2014/main" id="{16EF682D-F26D-4CB1-BF7D-0416E96DB347}"/>
              </a:ext>
            </a:extLst>
          </p:cNvPr>
          <p:cNvGrpSpPr/>
          <p:nvPr/>
        </p:nvGrpSpPr>
        <p:grpSpPr>
          <a:xfrm>
            <a:off x="4427235" y="4445817"/>
            <a:ext cx="413118" cy="409946"/>
            <a:chOff x="4752269" y="4646987"/>
            <a:chExt cx="413118" cy="409946"/>
          </a:xfrm>
          <a:noFill/>
        </p:grpSpPr>
        <p:sp>
          <p:nvSpPr>
            <p:cNvPr id="156" name="任意多边形: 形状 113">
              <a:extLst>
                <a:ext uri="{FF2B5EF4-FFF2-40B4-BE49-F238E27FC236}">
                  <a16:creationId xmlns:a16="http://schemas.microsoft.com/office/drawing/2014/main" id="{B7621E5E-B149-46FF-88E6-C8740B4C50E4}"/>
                </a:ext>
              </a:extLst>
            </p:cNvPr>
            <p:cNvSpPr/>
            <p:nvPr/>
          </p:nvSpPr>
          <p:spPr>
            <a:xfrm>
              <a:off x="4752269" y="4646987"/>
              <a:ext cx="194261" cy="191089"/>
            </a:xfrm>
            <a:custGeom>
              <a:avLst/>
              <a:gdLst>
                <a:gd name="connsiteX0" fmla="*/ 149856 w 194261"/>
                <a:gd name="connsiteY0" fmla="*/ 191089 h 191089"/>
                <a:gd name="connsiteX1" fmla="*/ 111793 w 194261"/>
                <a:gd name="connsiteY1" fmla="*/ 153027 h 191089"/>
                <a:gd name="connsiteX2" fmla="*/ 102278 w 194261"/>
                <a:gd name="connsiteY2" fmla="*/ 149855 h 191089"/>
                <a:gd name="connsiteX3" fmla="*/ 22982 w 194261"/>
                <a:gd name="connsiteY3" fmla="*/ 133996 h 191089"/>
                <a:gd name="connsiteX4" fmla="*/ 779 w 194261"/>
                <a:gd name="connsiteY4" fmla="*/ 64216 h 191089"/>
                <a:gd name="connsiteX5" fmla="*/ 16638 w 194261"/>
                <a:gd name="connsiteY5" fmla="*/ 57872 h 191089"/>
                <a:gd name="connsiteX6" fmla="*/ 48356 w 194261"/>
                <a:gd name="connsiteY6" fmla="*/ 89590 h 191089"/>
                <a:gd name="connsiteX7" fmla="*/ 61044 w 194261"/>
                <a:gd name="connsiteY7" fmla="*/ 89590 h 191089"/>
                <a:gd name="connsiteX8" fmla="*/ 89590 w 194261"/>
                <a:gd name="connsiteY8" fmla="*/ 61044 h 191089"/>
                <a:gd name="connsiteX9" fmla="*/ 89590 w 194261"/>
                <a:gd name="connsiteY9" fmla="*/ 48356 h 191089"/>
                <a:gd name="connsiteX10" fmla="*/ 57872 w 194261"/>
                <a:gd name="connsiteY10" fmla="*/ 16638 h 191089"/>
                <a:gd name="connsiteX11" fmla="*/ 64216 w 194261"/>
                <a:gd name="connsiteY11" fmla="*/ 779 h 191089"/>
                <a:gd name="connsiteX12" fmla="*/ 133996 w 194261"/>
                <a:gd name="connsiteY12" fmla="*/ 22982 h 191089"/>
                <a:gd name="connsiteX13" fmla="*/ 149856 w 194261"/>
                <a:gd name="connsiteY13" fmla="*/ 102278 h 191089"/>
                <a:gd name="connsiteX14" fmla="*/ 153027 w 194261"/>
                <a:gd name="connsiteY14" fmla="*/ 111793 h 191089"/>
                <a:gd name="connsiteX15" fmla="*/ 194261 w 194261"/>
                <a:gd name="connsiteY15" fmla="*/ 153027 h 19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261" h="191089">
                  <a:moveTo>
                    <a:pt x="149856" y="191089"/>
                  </a:moveTo>
                  <a:lnTo>
                    <a:pt x="111793" y="153027"/>
                  </a:lnTo>
                  <a:cubicBezTo>
                    <a:pt x="108621" y="149855"/>
                    <a:pt x="105450" y="149855"/>
                    <a:pt x="102278" y="149855"/>
                  </a:cubicBezTo>
                  <a:cubicBezTo>
                    <a:pt x="73731" y="159371"/>
                    <a:pt x="45185" y="156199"/>
                    <a:pt x="22982" y="133996"/>
                  </a:cubicBezTo>
                  <a:cubicBezTo>
                    <a:pt x="3951" y="114965"/>
                    <a:pt x="-2393" y="89590"/>
                    <a:pt x="779" y="64216"/>
                  </a:cubicBezTo>
                  <a:cubicBezTo>
                    <a:pt x="779" y="57872"/>
                    <a:pt x="13466" y="54700"/>
                    <a:pt x="16638" y="57872"/>
                  </a:cubicBezTo>
                  <a:lnTo>
                    <a:pt x="48356" y="89590"/>
                  </a:lnTo>
                  <a:cubicBezTo>
                    <a:pt x="51528" y="92762"/>
                    <a:pt x="57872" y="92762"/>
                    <a:pt x="61044" y="89590"/>
                  </a:cubicBezTo>
                  <a:lnTo>
                    <a:pt x="89590" y="61044"/>
                  </a:lnTo>
                  <a:cubicBezTo>
                    <a:pt x="92762" y="57872"/>
                    <a:pt x="92762" y="51528"/>
                    <a:pt x="89590" y="48356"/>
                  </a:cubicBezTo>
                  <a:lnTo>
                    <a:pt x="57872" y="16638"/>
                  </a:lnTo>
                  <a:cubicBezTo>
                    <a:pt x="51528" y="10294"/>
                    <a:pt x="54700" y="779"/>
                    <a:pt x="64216" y="779"/>
                  </a:cubicBezTo>
                  <a:cubicBezTo>
                    <a:pt x="89590" y="-2393"/>
                    <a:pt x="114965" y="3951"/>
                    <a:pt x="133996" y="22982"/>
                  </a:cubicBezTo>
                  <a:cubicBezTo>
                    <a:pt x="156199" y="45185"/>
                    <a:pt x="159371" y="73731"/>
                    <a:pt x="149856" y="102278"/>
                  </a:cubicBezTo>
                  <a:cubicBezTo>
                    <a:pt x="149856" y="105450"/>
                    <a:pt x="149856" y="108621"/>
                    <a:pt x="153027" y="111793"/>
                  </a:cubicBezTo>
                  <a:lnTo>
                    <a:pt x="194261" y="153027"/>
                  </a:lnTo>
                </a:path>
              </a:pathLst>
            </a:custGeom>
            <a:noFill/>
            <a:ln w="9525" cap="rnd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7" name="任意多边形: 形状 114">
              <a:extLst>
                <a:ext uri="{FF2B5EF4-FFF2-40B4-BE49-F238E27FC236}">
                  <a16:creationId xmlns:a16="http://schemas.microsoft.com/office/drawing/2014/main" id="{86FBB790-4E2E-4249-9838-CB2F50215F1B}"/>
                </a:ext>
              </a:extLst>
            </p:cNvPr>
            <p:cNvSpPr/>
            <p:nvPr/>
          </p:nvSpPr>
          <p:spPr>
            <a:xfrm>
              <a:off x="4997280" y="4882482"/>
              <a:ext cx="164935" cy="171279"/>
            </a:xfrm>
            <a:custGeom>
              <a:avLst/>
              <a:gdLst>
                <a:gd name="connsiteX0" fmla="*/ 34890 w 164935"/>
                <a:gd name="connsiteY0" fmla="*/ 0 h 171279"/>
                <a:gd name="connsiteX1" fmla="*/ 155420 w 164935"/>
                <a:gd name="connsiteY1" fmla="*/ 120530 h 171279"/>
                <a:gd name="connsiteX2" fmla="*/ 155420 w 164935"/>
                <a:gd name="connsiteY2" fmla="*/ 161764 h 171279"/>
                <a:gd name="connsiteX3" fmla="*/ 114186 w 164935"/>
                <a:gd name="connsiteY3" fmla="*/ 161764 h 171279"/>
                <a:gd name="connsiteX4" fmla="*/ 0 w 164935"/>
                <a:gd name="connsiteY4" fmla="*/ 47578 h 17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35" h="171279">
                  <a:moveTo>
                    <a:pt x="34890" y="0"/>
                  </a:moveTo>
                  <a:lnTo>
                    <a:pt x="155420" y="120530"/>
                  </a:lnTo>
                  <a:cubicBezTo>
                    <a:pt x="168107" y="133217"/>
                    <a:pt x="168107" y="152248"/>
                    <a:pt x="155420" y="161764"/>
                  </a:cubicBezTo>
                  <a:cubicBezTo>
                    <a:pt x="142733" y="174451"/>
                    <a:pt x="123702" y="174451"/>
                    <a:pt x="114186" y="161764"/>
                  </a:cubicBezTo>
                  <a:lnTo>
                    <a:pt x="0" y="47578"/>
                  </a:lnTo>
                </a:path>
              </a:pathLst>
            </a:custGeom>
            <a:noFill/>
            <a:ln w="9525" cap="rnd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8" name="任意多边形: 形状 115">
              <a:extLst>
                <a:ext uri="{FF2B5EF4-FFF2-40B4-BE49-F238E27FC236}">
                  <a16:creationId xmlns:a16="http://schemas.microsoft.com/office/drawing/2014/main" id="{35FF358B-7516-4E59-936F-9BC12C0EE796}"/>
                </a:ext>
              </a:extLst>
            </p:cNvPr>
            <p:cNvSpPr/>
            <p:nvPr/>
          </p:nvSpPr>
          <p:spPr>
            <a:xfrm>
              <a:off x="4927499" y="4669969"/>
              <a:ext cx="237888" cy="237888"/>
            </a:xfrm>
            <a:custGeom>
              <a:avLst/>
              <a:gdLst>
                <a:gd name="connsiteX0" fmla="*/ 28547 w 237888"/>
                <a:gd name="connsiteY0" fmla="*/ 237888 h 237888"/>
                <a:gd name="connsiteX1" fmla="*/ 168108 w 237888"/>
                <a:gd name="connsiteY1" fmla="*/ 98327 h 237888"/>
                <a:gd name="connsiteX2" fmla="*/ 190310 w 237888"/>
                <a:gd name="connsiteY2" fmla="*/ 91983 h 237888"/>
                <a:gd name="connsiteX3" fmla="*/ 237888 w 237888"/>
                <a:gd name="connsiteY3" fmla="*/ 28547 h 237888"/>
                <a:gd name="connsiteX4" fmla="*/ 209341 w 237888"/>
                <a:gd name="connsiteY4" fmla="*/ 0 h 237888"/>
                <a:gd name="connsiteX5" fmla="*/ 149077 w 237888"/>
                <a:gd name="connsiteY5" fmla="*/ 47578 h 237888"/>
                <a:gd name="connsiteX6" fmla="*/ 139561 w 237888"/>
                <a:gd name="connsiteY6" fmla="*/ 69780 h 237888"/>
                <a:gd name="connsiteX7" fmla="*/ 0 w 237888"/>
                <a:gd name="connsiteY7" fmla="*/ 209341 h 23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888" h="237888">
                  <a:moveTo>
                    <a:pt x="28547" y="237888"/>
                  </a:moveTo>
                  <a:lnTo>
                    <a:pt x="168108" y="98327"/>
                  </a:lnTo>
                  <a:lnTo>
                    <a:pt x="190310" y="91983"/>
                  </a:lnTo>
                  <a:lnTo>
                    <a:pt x="237888" y="28547"/>
                  </a:lnTo>
                  <a:lnTo>
                    <a:pt x="209341" y="0"/>
                  </a:lnTo>
                  <a:lnTo>
                    <a:pt x="149077" y="47578"/>
                  </a:lnTo>
                  <a:lnTo>
                    <a:pt x="139561" y="69780"/>
                  </a:lnTo>
                  <a:lnTo>
                    <a:pt x="0" y="209341"/>
                  </a:lnTo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9" name="任意多边形: 形状 116">
              <a:extLst>
                <a:ext uri="{FF2B5EF4-FFF2-40B4-BE49-F238E27FC236}">
                  <a16:creationId xmlns:a16="http://schemas.microsoft.com/office/drawing/2014/main" id="{ED218392-36CE-43C8-9CF4-33CCAA7F6443}"/>
                </a:ext>
              </a:extLst>
            </p:cNvPr>
            <p:cNvSpPr/>
            <p:nvPr/>
          </p:nvSpPr>
          <p:spPr>
            <a:xfrm>
              <a:off x="4778423" y="4879310"/>
              <a:ext cx="177623" cy="177623"/>
            </a:xfrm>
            <a:custGeom>
              <a:avLst/>
              <a:gdLst>
                <a:gd name="connsiteX0" fmla="*/ 177623 w 177623"/>
                <a:gd name="connsiteY0" fmla="*/ 28547 h 177623"/>
                <a:gd name="connsiteX1" fmla="*/ 149076 w 177623"/>
                <a:gd name="connsiteY1" fmla="*/ 0 h 177623"/>
                <a:gd name="connsiteX2" fmla="*/ 120530 w 177623"/>
                <a:gd name="connsiteY2" fmla="*/ 0 h 177623"/>
                <a:gd name="connsiteX3" fmla="*/ 114186 w 177623"/>
                <a:gd name="connsiteY3" fmla="*/ 22203 h 177623"/>
                <a:gd name="connsiteX4" fmla="*/ 9515 w 177623"/>
                <a:gd name="connsiteY4" fmla="*/ 126874 h 177623"/>
                <a:gd name="connsiteX5" fmla="*/ 9515 w 177623"/>
                <a:gd name="connsiteY5" fmla="*/ 168108 h 177623"/>
                <a:gd name="connsiteX6" fmla="*/ 50749 w 177623"/>
                <a:gd name="connsiteY6" fmla="*/ 168108 h 177623"/>
                <a:gd name="connsiteX7" fmla="*/ 155420 w 177623"/>
                <a:gd name="connsiteY7" fmla="*/ 63437 h 177623"/>
                <a:gd name="connsiteX8" fmla="*/ 177623 w 177623"/>
                <a:gd name="connsiteY8" fmla="*/ 57093 h 177623"/>
                <a:gd name="connsiteX9" fmla="*/ 177623 w 177623"/>
                <a:gd name="connsiteY9" fmla="*/ 28547 h 17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623" h="177623">
                  <a:moveTo>
                    <a:pt x="177623" y="28547"/>
                  </a:moveTo>
                  <a:lnTo>
                    <a:pt x="149076" y="0"/>
                  </a:lnTo>
                  <a:cubicBezTo>
                    <a:pt x="149076" y="0"/>
                    <a:pt x="120530" y="0"/>
                    <a:pt x="120530" y="0"/>
                  </a:cubicBezTo>
                  <a:cubicBezTo>
                    <a:pt x="120530" y="0"/>
                    <a:pt x="114186" y="22203"/>
                    <a:pt x="114186" y="22203"/>
                  </a:cubicBezTo>
                  <a:lnTo>
                    <a:pt x="9515" y="126874"/>
                  </a:lnTo>
                  <a:cubicBezTo>
                    <a:pt x="-3172" y="139561"/>
                    <a:pt x="-3172" y="158592"/>
                    <a:pt x="9515" y="168108"/>
                  </a:cubicBezTo>
                  <a:cubicBezTo>
                    <a:pt x="22203" y="180795"/>
                    <a:pt x="41234" y="180795"/>
                    <a:pt x="50749" y="168108"/>
                  </a:cubicBezTo>
                  <a:lnTo>
                    <a:pt x="155420" y="63437"/>
                  </a:lnTo>
                  <a:cubicBezTo>
                    <a:pt x="155420" y="63437"/>
                    <a:pt x="177623" y="57093"/>
                    <a:pt x="177623" y="57093"/>
                  </a:cubicBezTo>
                  <a:cubicBezTo>
                    <a:pt x="177623" y="57093"/>
                    <a:pt x="177623" y="28547"/>
                    <a:pt x="177623" y="28547"/>
                  </a:cubicBezTo>
                  <a:close/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60" name="文本框 119">
            <a:extLst>
              <a:ext uri="{FF2B5EF4-FFF2-40B4-BE49-F238E27FC236}">
                <a16:creationId xmlns:a16="http://schemas.microsoft.com/office/drawing/2014/main" id="{B2274E71-65D7-4F1C-B2AD-2EAED5562B7E}"/>
              </a:ext>
            </a:extLst>
          </p:cNvPr>
          <p:cNvSpPr txBox="1"/>
          <p:nvPr/>
        </p:nvSpPr>
        <p:spPr>
          <a:xfrm>
            <a:off x="6446424" y="4656177"/>
            <a:ext cx="100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推理结果</a:t>
            </a:r>
          </a:p>
        </p:txBody>
      </p:sp>
      <p:cxnSp>
        <p:nvCxnSpPr>
          <p:cNvPr id="161" name="直接箭头连接符 120">
            <a:extLst>
              <a:ext uri="{FF2B5EF4-FFF2-40B4-BE49-F238E27FC236}">
                <a16:creationId xmlns:a16="http://schemas.microsoft.com/office/drawing/2014/main" id="{23A150EB-6C62-46D2-89A6-1B719C125D09}"/>
              </a:ext>
            </a:extLst>
          </p:cNvPr>
          <p:cNvCxnSpPr>
            <a:cxnSpLocks/>
          </p:cNvCxnSpPr>
          <p:nvPr/>
        </p:nvCxnSpPr>
        <p:spPr>
          <a:xfrm>
            <a:off x="6007621" y="4578097"/>
            <a:ext cx="1814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21">
            <a:extLst>
              <a:ext uri="{FF2B5EF4-FFF2-40B4-BE49-F238E27FC236}">
                <a16:creationId xmlns:a16="http://schemas.microsoft.com/office/drawing/2014/main" id="{718DC3C1-D460-48B4-A112-E53B5C0EF392}"/>
              </a:ext>
            </a:extLst>
          </p:cNvPr>
          <p:cNvCxnSpPr>
            <a:cxnSpLocks/>
          </p:cNvCxnSpPr>
          <p:nvPr/>
        </p:nvCxnSpPr>
        <p:spPr>
          <a:xfrm flipH="1">
            <a:off x="6007621" y="4676966"/>
            <a:ext cx="1814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本框 122">
            <a:extLst>
              <a:ext uri="{FF2B5EF4-FFF2-40B4-BE49-F238E27FC236}">
                <a16:creationId xmlns:a16="http://schemas.microsoft.com/office/drawing/2014/main" id="{6ABB666E-FDFA-41EE-830E-F2D9672BEB93}"/>
              </a:ext>
            </a:extLst>
          </p:cNvPr>
          <p:cNvSpPr txBox="1"/>
          <p:nvPr/>
        </p:nvSpPr>
        <p:spPr>
          <a:xfrm>
            <a:off x="6453070" y="4290229"/>
            <a:ext cx="967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服务请求</a:t>
            </a:r>
          </a:p>
        </p:txBody>
      </p:sp>
      <p:sp>
        <p:nvSpPr>
          <p:cNvPr id="164" name="文本框 126">
            <a:extLst>
              <a:ext uri="{FF2B5EF4-FFF2-40B4-BE49-F238E27FC236}">
                <a16:creationId xmlns:a16="http://schemas.microsoft.com/office/drawing/2014/main" id="{DFEDD711-1D93-46BE-BB40-5414E3938739}"/>
              </a:ext>
            </a:extLst>
          </p:cNvPr>
          <p:cNvSpPr txBox="1"/>
          <p:nvPr/>
        </p:nvSpPr>
        <p:spPr>
          <a:xfrm>
            <a:off x="4541437" y="6080900"/>
            <a:ext cx="1044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业务数据库</a:t>
            </a:r>
          </a:p>
        </p:txBody>
      </p:sp>
      <p:grpSp>
        <p:nvGrpSpPr>
          <p:cNvPr id="165" name="组合 133">
            <a:extLst>
              <a:ext uri="{FF2B5EF4-FFF2-40B4-BE49-F238E27FC236}">
                <a16:creationId xmlns:a16="http://schemas.microsoft.com/office/drawing/2014/main" id="{C5D975ED-C1F5-4751-9D3D-95B99A6A964F}"/>
              </a:ext>
            </a:extLst>
          </p:cNvPr>
          <p:cNvGrpSpPr/>
          <p:nvPr/>
        </p:nvGrpSpPr>
        <p:grpSpPr>
          <a:xfrm>
            <a:off x="4874864" y="5663948"/>
            <a:ext cx="359831" cy="409794"/>
            <a:chOff x="4392469" y="3991629"/>
            <a:chExt cx="293487" cy="333195"/>
          </a:xfrm>
        </p:grpSpPr>
        <p:sp>
          <p:nvSpPr>
            <p:cNvPr id="166" name="任意多边形: 形状 134">
              <a:extLst>
                <a:ext uri="{FF2B5EF4-FFF2-40B4-BE49-F238E27FC236}">
                  <a16:creationId xmlns:a16="http://schemas.microsoft.com/office/drawing/2014/main" id="{7290435F-1437-46C1-B12D-6B7D0CF079B7}"/>
                </a:ext>
              </a:extLst>
            </p:cNvPr>
            <p:cNvSpPr/>
            <p:nvPr/>
          </p:nvSpPr>
          <p:spPr>
            <a:xfrm>
              <a:off x="4392469" y="3991629"/>
              <a:ext cx="293487" cy="333195"/>
            </a:xfrm>
            <a:custGeom>
              <a:avLst/>
              <a:gdLst>
                <a:gd name="connsiteX0" fmla="*/ 146744 w 293487"/>
                <a:gd name="connsiteY0" fmla="*/ 0 h 333195"/>
                <a:gd name="connsiteX1" fmla="*/ 0 w 293487"/>
                <a:gd name="connsiteY1" fmla="*/ 67330 h 333195"/>
                <a:gd name="connsiteX2" fmla="*/ 0 w 293487"/>
                <a:gd name="connsiteY2" fmla="*/ 265866 h 333195"/>
                <a:gd name="connsiteX3" fmla="*/ 146744 w 293487"/>
                <a:gd name="connsiteY3" fmla="*/ 333195 h 333195"/>
                <a:gd name="connsiteX4" fmla="*/ 293487 w 293487"/>
                <a:gd name="connsiteY4" fmla="*/ 265866 h 333195"/>
                <a:gd name="connsiteX5" fmla="*/ 293487 w 293487"/>
                <a:gd name="connsiteY5" fmla="*/ 67330 h 333195"/>
                <a:gd name="connsiteX6" fmla="*/ 146744 w 293487"/>
                <a:gd name="connsiteY6" fmla="*/ 0 h 333195"/>
                <a:gd name="connsiteX7" fmla="*/ 146744 w 293487"/>
                <a:gd name="connsiteY7" fmla="*/ 0 h 333195"/>
                <a:gd name="connsiteX8" fmla="*/ 271044 w 293487"/>
                <a:gd name="connsiteY8" fmla="*/ 265866 h 333195"/>
                <a:gd name="connsiteX9" fmla="*/ 145017 w 293487"/>
                <a:gd name="connsiteY9" fmla="*/ 312478 h 333195"/>
                <a:gd name="connsiteX10" fmla="*/ 18990 w 293487"/>
                <a:gd name="connsiteY10" fmla="*/ 265866 h 333195"/>
                <a:gd name="connsiteX11" fmla="*/ 18990 w 293487"/>
                <a:gd name="connsiteY11" fmla="*/ 226158 h 333195"/>
                <a:gd name="connsiteX12" fmla="*/ 145017 w 293487"/>
                <a:gd name="connsiteY12" fmla="*/ 260686 h 333195"/>
                <a:gd name="connsiteX13" fmla="*/ 271044 w 293487"/>
                <a:gd name="connsiteY13" fmla="*/ 226158 h 333195"/>
                <a:gd name="connsiteX14" fmla="*/ 271044 w 293487"/>
                <a:gd name="connsiteY14" fmla="*/ 265866 h 333195"/>
                <a:gd name="connsiteX15" fmla="*/ 271044 w 293487"/>
                <a:gd name="connsiteY15" fmla="*/ 203715 h 333195"/>
                <a:gd name="connsiteX16" fmla="*/ 271044 w 293487"/>
                <a:gd name="connsiteY16" fmla="*/ 203715 h 333195"/>
                <a:gd name="connsiteX17" fmla="*/ 271044 w 293487"/>
                <a:gd name="connsiteY17" fmla="*/ 203715 h 333195"/>
                <a:gd name="connsiteX18" fmla="*/ 145017 w 293487"/>
                <a:gd name="connsiteY18" fmla="*/ 250328 h 333195"/>
                <a:gd name="connsiteX19" fmla="*/ 18990 w 293487"/>
                <a:gd name="connsiteY19" fmla="*/ 203715 h 333195"/>
                <a:gd name="connsiteX20" fmla="*/ 18990 w 293487"/>
                <a:gd name="connsiteY20" fmla="*/ 203715 h 333195"/>
                <a:gd name="connsiteX21" fmla="*/ 18990 w 293487"/>
                <a:gd name="connsiteY21" fmla="*/ 203715 h 333195"/>
                <a:gd name="connsiteX22" fmla="*/ 18990 w 293487"/>
                <a:gd name="connsiteY22" fmla="*/ 164008 h 333195"/>
                <a:gd name="connsiteX23" fmla="*/ 145017 w 293487"/>
                <a:gd name="connsiteY23" fmla="*/ 198536 h 333195"/>
                <a:gd name="connsiteX24" fmla="*/ 271044 w 293487"/>
                <a:gd name="connsiteY24" fmla="*/ 164008 h 333195"/>
                <a:gd name="connsiteX25" fmla="*/ 271044 w 293487"/>
                <a:gd name="connsiteY25" fmla="*/ 203715 h 333195"/>
                <a:gd name="connsiteX26" fmla="*/ 271044 w 293487"/>
                <a:gd name="connsiteY26" fmla="*/ 141565 h 333195"/>
                <a:gd name="connsiteX27" fmla="*/ 271044 w 293487"/>
                <a:gd name="connsiteY27" fmla="*/ 141565 h 333195"/>
                <a:gd name="connsiteX28" fmla="*/ 271044 w 293487"/>
                <a:gd name="connsiteY28" fmla="*/ 141565 h 333195"/>
                <a:gd name="connsiteX29" fmla="*/ 145017 w 293487"/>
                <a:gd name="connsiteY29" fmla="*/ 188178 h 333195"/>
                <a:gd name="connsiteX30" fmla="*/ 18990 w 293487"/>
                <a:gd name="connsiteY30" fmla="*/ 141565 h 333195"/>
                <a:gd name="connsiteX31" fmla="*/ 18990 w 293487"/>
                <a:gd name="connsiteY31" fmla="*/ 141565 h 333195"/>
                <a:gd name="connsiteX32" fmla="*/ 18990 w 293487"/>
                <a:gd name="connsiteY32" fmla="*/ 141565 h 333195"/>
                <a:gd name="connsiteX33" fmla="*/ 18990 w 293487"/>
                <a:gd name="connsiteY33" fmla="*/ 105310 h 333195"/>
                <a:gd name="connsiteX34" fmla="*/ 145017 w 293487"/>
                <a:gd name="connsiteY34" fmla="*/ 136386 h 333195"/>
                <a:gd name="connsiteX35" fmla="*/ 271044 w 293487"/>
                <a:gd name="connsiteY35" fmla="*/ 105310 h 333195"/>
                <a:gd name="connsiteX36" fmla="*/ 271044 w 293487"/>
                <a:gd name="connsiteY36" fmla="*/ 141565 h 333195"/>
                <a:gd name="connsiteX37" fmla="*/ 146744 w 293487"/>
                <a:gd name="connsiteY37" fmla="*/ 115669 h 333195"/>
                <a:gd name="connsiteX38" fmla="*/ 20717 w 293487"/>
                <a:gd name="connsiteY38" fmla="*/ 69056 h 333195"/>
                <a:gd name="connsiteX39" fmla="*/ 146744 w 293487"/>
                <a:gd name="connsiteY39" fmla="*/ 22443 h 333195"/>
                <a:gd name="connsiteX40" fmla="*/ 272770 w 293487"/>
                <a:gd name="connsiteY40" fmla="*/ 69056 h 333195"/>
                <a:gd name="connsiteX41" fmla="*/ 146744 w 293487"/>
                <a:gd name="connsiteY41" fmla="*/ 115669 h 333195"/>
                <a:gd name="connsiteX42" fmla="*/ 146744 w 293487"/>
                <a:gd name="connsiteY42" fmla="*/ 115669 h 33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3487" h="333195">
                  <a:moveTo>
                    <a:pt x="146744" y="0"/>
                  </a:moveTo>
                  <a:cubicBezTo>
                    <a:pt x="75961" y="0"/>
                    <a:pt x="0" y="20717"/>
                    <a:pt x="0" y="67330"/>
                  </a:cubicBezTo>
                  <a:lnTo>
                    <a:pt x="0" y="265866"/>
                  </a:lnTo>
                  <a:cubicBezTo>
                    <a:pt x="0" y="312478"/>
                    <a:pt x="75961" y="333195"/>
                    <a:pt x="146744" y="333195"/>
                  </a:cubicBezTo>
                  <a:cubicBezTo>
                    <a:pt x="217526" y="333195"/>
                    <a:pt x="293487" y="312478"/>
                    <a:pt x="293487" y="265866"/>
                  </a:cubicBezTo>
                  <a:lnTo>
                    <a:pt x="293487" y="67330"/>
                  </a:lnTo>
                  <a:cubicBezTo>
                    <a:pt x="291761" y="20717"/>
                    <a:pt x="217526" y="0"/>
                    <a:pt x="146744" y="0"/>
                  </a:cubicBezTo>
                  <a:lnTo>
                    <a:pt x="146744" y="0"/>
                  </a:lnTo>
                  <a:close/>
                  <a:moveTo>
                    <a:pt x="271044" y="265866"/>
                  </a:moveTo>
                  <a:cubicBezTo>
                    <a:pt x="271044" y="291762"/>
                    <a:pt x="214073" y="312478"/>
                    <a:pt x="145017" y="312478"/>
                  </a:cubicBezTo>
                  <a:cubicBezTo>
                    <a:pt x="75961" y="312478"/>
                    <a:pt x="18990" y="291762"/>
                    <a:pt x="18990" y="265866"/>
                  </a:cubicBezTo>
                  <a:lnTo>
                    <a:pt x="18990" y="226158"/>
                  </a:lnTo>
                  <a:cubicBezTo>
                    <a:pt x="41433" y="248602"/>
                    <a:pt x="93225" y="260686"/>
                    <a:pt x="145017" y="260686"/>
                  </a:cubicBezTo>
                  <a:cubicBezTo>
                    <a:pt x="196809" y="260686"/>
                    <a:pt x="248601" y="248602"/>
                    <a:pt x="271044" y="226158"/>
                  </a:cubicBezTo>
                  <a:lnTo>
                    <a:pt x="271044" y="265866"/>
                  </a:lnTo>
                  <a:close/>
                  <a:moveTo>
                    <a:pt x="271044" y="203715"/>
                  </a:moveTo>
                  <a:lnTo>
                    <a:pt x="271044" y="203715"/>
                  </a:lnTo>
                  <a:cubicBezTo>
                    <a:pt x="271044" y="203715"/>
                    <a:pt x="271044" y="203715"/>
                    <a:pt x="271044" y="203715"/>
                  </a:cubicBezTo>
                  <a:cubicBezTo>
                    <a:pt x="271044" y="229611"/>
                    <a:pt x="214073" y="250328"/>
                    <a:pt x="145017" y="250328"/>
                  </a:cubicBezTo>
                  <a:cubicBezTo>
                    <a:pt x="75961" y="250328"/>
                    <a:pt x="18990" y="229611"/>
                    <a:pt x="18990" y="203715"/>
                  </a:cubicBezTo>
                  <a:cubicBezTo>
                    <a:pt x="18990" y="203715"/>
                    <a:pt x="18990" y="203715"/>
                    <a:pt x="18990" y="203715"/>
                  </a:cubicBezTo>
                  <a:lnTo>
                    <a:pt x="18990" y="203715"/>
                  </a:lnTo>
                  <a:lnTo>
                    <a:pt x="18990" y="164008"/>
                  </a:lnTo>
                  <a:cubicBezTo>
                    <a:pt x="41433" y="186451"/>
                    <a:pt x="93225" y="198536"/>
                    <a:pt x="145017" y="198536"/>
                  </a:cubicBezTo>
                  <a:cubicBezTo>
                    <a:pt x="196809" y="198536"/>
                    <a:pt x="248601" y="186451"/>
                    <a:pt x="271044" y="164008"/>
                  </a:cubicBezTo>
                  <a:lnTo>
                    <a:pt x="271044" y="203715"/>
                  </a:lnTo>
                  <a:close/>
                  <a:moveTo>
                    <a:pt x="271044" y="141565"/>
                  </a:moveTo>
                  <a:lnTo>
                    <a:pt x="271044" y="141565"/>
                  </a:lnTo>
                  <a:cubicBezTo>
                    <a:pt x="271044" y="141565"/>
                    <a:pt x="271044" y="141565"/>
                    <a:pt x="271044" y="141565"/>
                  </a:cubicBezTo>
                  <a:cubicBezTo>
                    <a:pt x="271044" y="167461"/>
                    <a:pt x="214073" y="188178"/>
                    <a:pt x="145017" y="188178"/>
                  </a:cubicBezTo>
                  <a:cubicBezTo>
                    <a:pt x="75961" y="188178"/>
                    <a:pt x="18990" y="167461"/>
                    <a:pt x="18990" y="141565"/>
                  </a:cubicBezTo>
                  <a:cubicBezTo>
                    <a:pt x="18990" y="141565"/>
                    <a:pt x="18990" y="141565"/>
                    <a:pt x="18990" y="141565"/>
                  </a:cubicBezTo>
                  <a:lnTo>
                    <a:pt x="18990" y="141565"/>
                  </a:lnTo>
                  <a:lnTo>
                    <a:pt x="18990" y="105310"/>
                  </a:lnTo>
                  <a:cubicBezTo>
                    <a:pt x="46613" y="126027"/>
                    <a:pt x="96678" y="136386"/>
                    <a:pt x="145017" y="136386"/>
                  </a:cubicBezTo>
                  <a:cubicBezTo>
                    <a:pt x="193356" y="136386"/>
                    <a:pt x="243422" y="126027"/>
                    <a:pt x="271044" y="105310"/>
                  </a:cubicBezTo>
                  <a:lnTo>
                    <a:pt x="271044" y="141565"/>
                  </a:lnTo>
                  <a:close/>
                  <a:moveTo>
                    <a:pt x="146744" y="115669"/>
                  </a:moveTo>
                  <a:cubicBezTo>
                    <a:pt x="77688" y="115669"/>
                    <a:pt x="20717" y="94952"/>
                    <a:pt x="20717" y="69056"/>
                  </a:cubicBezTo>
                  <a:cubicBezTo>
                    <a:pt x="20717" y="43160"/>
                    <a:pt x="77688" y="22443"/>
                    <a:pt x="146744" y="22443"/>
                  </a:cubicBezTo>
                  <a:cubicBezTo>
                    <a:pt x="215799" y="22443"/>
                    <a:pt x="272770" y="43160"/>
                    <a:pt x="272770" y="69056"/>
                  </a:cubicBezTo>
                  <a:cubicBezTo>
                    <a:pt x="271044" y="93226"/>
                    <a:pt x="215799" y="115669"/>
                    <a:pt x="146744" y="115669"/>
                  </a:cubicBezTo>
                  <a:lnTo>
                    <a:pt x="146744" y="115669"/>
                  </a:lnTo>
                  <a:close/>
                </a:path>
              </a:pathLst>
            </a:custGeom>
            <a:solidFill>
              <a:srgbClr val="0070C0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pc="10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7" name="任意多边形: 形状 135">
              <a:extLst>
                <a:ext uri="{FF2B5EF4-FFF2-40B4-BE49-F238E27FC236}">
                  <a16:creationId xmlns:a16="http://schemas.microsoft.com/office/drawing/2014/main" id="{0700F4ED-E186-4969-B20E-8A929F43C8BF}"/>
                </a:ext>
              </a:extLst>
            </p:cNvPr>
            <p:cNvSpPr/>
            <p:nvPr/>
          </p:nvSpPr>
          <p:spPr>
            <a:xfrm>
              <a:off x="4622079" y="4252315"/>
              <a:ext cx="20716" cy="20716"/>
            </a:xfrm>
            <a:custGeom>
              <a:avLst/>
              <a:gdLst>
                <a:gd name="connsiteX0" fmla="*/ 0 w 20716"/>
                <a:gd name="connsiteY0" fmla="*/ 10358 h 20716"/>
                <a:gd name="connsiteX1" fmla="*/ 10358 w 20716"/>
                <a:gd name="connsiteY1" fmla="*/ 20717 h 20716"/>
                <a:gd name="connsiteX2" fmla="*/ 20717 w 20716"/>
                <a:gd name="connsiteY2" fmla="*/ 10358 h 20716"/>
                <a:gd name="connsiteX3" fmla="*/ 10358 w 20716"/>
                <a:gd name="connsiteY3" fmla="*/ 0 h 20716"/>
                <a:gd name="connsiteX4" fmla="*/ 0 w 20716"/>
                <a:gd name="connsiteY4" fmla="*/ 10358 h 20716"/>
                <a:gd name="connsiteX5" fmla="*/ 0 w 20716"/>
                <a:gd name="connsiteY5" fmla="*/ 1035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" h="20716">
                  <a:moveTo>
                    <a:pt x="0" y="10358"/>
                  </a:moveTo>
                  <a:cubicBezTo>
                    <a:pt x="0" y="15538"/>
                    <a:pt x="5179" y="20717"/>
                    <a:pt x="10358" y="20717"/>
                  </a:cubicBezTo>
                  <a:cubicBezTo>
                    <a:pt x="15538" y="20717"/>
                    <a:pt x="20717" y="15538"/>
                    <a:pt x="20717" y="10358"/>
                  </a:cubicBezTo>
                  <a:cubicBezTo>
                    <a:pt x="20717" y="5179"/>
                    <a:pt x="15538" y="0"/>
                    <a:pt x="10358" y="0"/>
                  </a:cubicBezTo>
                  <a:cubicBezTo>
                    <a:pt x="5179" y="0"/>
                    <a:pt x="0" y="5179"/>
                    <a:pt x="0" y="10358"/>
                  </a:cubicBezTo>
                  <a:lnTo>
                    <a:pt x="0" y="10358"/>
                  </a:lnTo>
                  <a:close/>
                </a:path>
              </a:pathLst>
            </a:custGeom>
            <a:solidFill>
              <a:srgbClr val="0070C0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pc="10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8" name="任意多边形: 形状 136">
              <a:extLst>
                <a:ext uri="{FF2B5EF4-FFF2-40B4-BE49-F238E27FC236}">
                  <a16:creationId xmlns:a16="http://schemas.microsoft.com/office/drawing/2014/main" id="{5CA49132-DA64-4CF5-8746-5CB067F9037E}"/>
                </a:ext>
              </a:extLst>
            </p:cNvPr>
            <p:cNvSpPr/>
            <p:nvPr/>
          </p:nvSpPr>
          <p:spPr>
            <a:xfrm>
              <a:off x="4622079" y="4190165"/>
              <a:ext cx="20716" cy="20716"/>
            </a:xfrm>
            <a:custGeom>
              <a:avLst/>
              <a:gdLst>
                <a:gd name="connsiteX0" fmla="*/ 0 w 20716"/>
                <a:gd name="connsiteY0" fmla="*/ 10358 h 20716"/>
                <a:gd name="connsiteX1" fmla="*/ 10358 w 20716"/>
                <a:gd name="connsiteY1" fmla="*/ 20717 h 20716"/>
                <a:gd name="connsiteX2" fmla="*/ 20717 w 20716"/>
                <a:gd name="connsiteY2" fmla="*/ 10358 h 20716"/>
                <a:gd name="connsiteX3" fmla="*/ 10358 w 20716"/>
                <a:gd name="connsiteY3" fmla="*/ 0 h 20716"/>
                <a:gd name="connsiteX4" fmla="*/ 0 w 20716"/>
                <a:gd name="connsiteY4" fmla="*/ 10358 h 20716"/>
                <a:gd name="connsiteX5" fmla="*/ 0 w 20716"/>
                <a:gd name="connsiteY5" fmla="*/ 1035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" h="20716">
                  <a:moveTo>
                    <a:pt x="0" y="10358"/>
                  </a:moveTo>
                  <a:cubicBezTo>
                    <a:pt x="0" y="15538"/>
                    <a:pt x="5179" y="20717"/>
                    <a:pt x="10358" y="20717"/>
                  </a:cubicBezTo>
                  <a:cubicBezTo>
                    <a:pt x="15538" y="20717"/>
                    <a:pt x="20717" y="15538"/>
                    <a:pt x="20717" y="10358"/>
                  </a:cubicBezTo>
                  <a:cubicBezTo>
                    <a:pt x="20717" y="5179"/>
                    <a:pt x="15538" y="0"/>
                    <a:pt x="10358" y="0"/>
                  </a:cubicBezTo>
                  <a:cubicBezTo>
                    <a:pt x="5179" y="0"/>
                    <a:pt x="0" y="5179"/>
                    <a:pt x="0" y="10358"/>
                  </a:cubicBezTo>
                  <a:lnTo>
                    <a:pt x="0" y="10358"/>
                  </a:lnTo>
                  <a:close/>
                </a:path>
              </a:pathLst>
            </a:custGeom>
            <a:solidFill>
              <a:srgbClr val="0070C0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pc="10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9" name="任意多边形: 形状 137">
              <a:extLst>
                <a:ext uri="{FF2B5EF4-FFF2-40B4-BE49-F238E27FC236}">
                  <a16:creationId xmlns:a16="http://schemas.microsoft.com/office/drawing/2014/main" id="{5601D868-4C1B-402B-BCDF-5455076FCD7A}"/>
                </a:ext>
              </a:extLst>
            </p:cNvPr>
            <p:cNvSpPr/>
            <p:nvPr/>
          </p:nvSpPr>
          <p:spPr>
            <a:xfrm>
              <a:off x="4622079" y="4128014"/>
              <a:ext cx="20716" cy="20716"/>
            </a:xfrm>
            <a:custGeom>
              <a:avLst/>
              <a:gdLst>
                <a:gd name="connsiteX0" fmla="*/ 0 w 20716"/>
                <a:gd name="connsiteY0" fmla="*/ 10358 h 20716"/>
                <a:gd name="connsiteX1" fmla="*/ 10358 w 20716"/>
                <a:gd name="connsiteY1" fmla="*/ 20717 h 20716"/>
                <a:gd name="connsiteX2" fmla="*/ 20717 w 20716"/>
                <a:gd name="connsiteY2" fmla="*/ 10358 h 20716"/>
                <a:gd name="connsiteX3" fmla="*/ 10358 w 20716"/>
                <a:gd name="connsiteY3" fmla="*/ 0 h 20716"/>
                <a:gd name="connsiteX4" fmla="*/ 0 w 20716"/>
                <a:gd name="connsiteY4" fmla="*/ 10358 h 20716"/>
                <a:gd name="connsiteX5" fmla="*/ 0 w 20716"/>
                <a:gd name="connsiteY5" fmla="*/ 1035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" h="20716">
                  <a:moveTo>
                    <a:pt x="0" y="10358"/>
                  </a:moveTo>
                  <a:cubicBezTo>
                    <a:pt x="0" y="15538"/>
                    <a:pt x="5179" y="20717"/>
                    <a:pt x="10358" y="20717"/>
                  </a:cubicBezTo>
                  <a:cubicBezTo>
                    <a:pt x="15538" y="20717"/>
                    <a:pt x="20717" y="15538"/>
                    <a:pt x="20717" y="10358"/>
                  </a:cubicBezTo>
                  <a:cubicBezTo>
                    <a:pt x="20717" y="5179"/>
                    <a:pt x="15538" y="0"/>
                    <a:pt x="10358" y="0"/>
                  </a:cubicBezTo>
                  <a:cubicBezTo>
                    <a:pt x="5179" y="0"/>
                    <a:pt x="0" y="3453"/>
                    <a:pt x="0" y="10358"/>
                  </a:cubicBezTo>
                  <a:lnTo>
                    <a:pt x="0" y="10358"/>
                  </a:lnTo>
                  <a:close/>
                </a:path>
              </a:pathLst>
            </a:custGeom>
            <a:solidFill>
              <a:srgbClr val="0070C0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pc="100">
                <a:solidFill>
                  <a:schemeClr val="accent3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cxnSp>
        <p:nvCxnSpPr>
          <p:cNvPr id="170" name="直接箭头连接符 138">
            <a:extLst>
              <a:ext uri="{FF2B5EF4-FFF2-40B4-BE49-F238E27FC236}">
                <a16:creationId xmlns:a16="http://schemas.microsoft.com/office/drawing/2014/main" id="{7FE26B63-8DC7-4351-9ED1-F8E950A62D3E}"/>
              </a:ext>
            </a:extLst>
          </p:cNvPr>
          <p:cNvCxnSpPr>
            <a:cxnSpLocks/>
          </p:cNvCxnSpPr>
          <p:nvPr/>
        </p:nvCxnSpPr>
        <p:spPr>
          <a:xfrm>
            <a:off x="4955361" y="5037085"/>
            <a:ext cx="0" cy="46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39">
            <a:extLst>
              <a:ext uri="{FF2B5EF4-FFF2-40B4-BE49-F238E27FC236}">
                <a16:creationId xmlns:a16="http://schemas.microsoft.com/office/drawing/2014/main" id="{5637B90B-ECDC-4966-B947-C08039FFC017}"/>
              </a:ext>
            </a:extLst>
          </p:cNvPr>
          <p:cNvCxnSpPr>
            <a:cxnSpLocks/>
          </p:cNvCxnSpPr>
          <p:nvPr/>
        </p:nvCxnSpPr>
        <p:spPr>
          <a:xfrm flipV="1">
            <a:off x="5170078" y="5022371"/>
            <a:ext cx="0" cy="4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40">
            <a:extLst>
              <a:ext uri="{FF2B5EF4-FFF2-40B4-BE49-F238E27FC236}">
                <a16:creationId xmlns:a16="http://schemas.microsoft.com/office/drawing/2014/main" id="{FA277BA0-0D7F-477B-83AB-9476E63D6255}"/>
              </a:ext>
            </a:extLst>
          </p:cNvPr>
          <p:cNvSpPr txBox="1"/>
          <p:nvPr/>
        </p:nvSpPr>
        <p:spPr>
          <a:xfrm>
            <a:off x="5192997" y="5066530"/>
            <a:ext cx="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数据查询</a:t>
            </a:r>
          </a:p>
        </p:txBody>
      </p:sp>
      <p:sp>
        <p:nvSpPr>
          <p:cNvPr id="173" name="文本框 141">
            <a:extLst>
              <a:ext uri="{FF2B5EF4-FFF2-40B4-BE49-F238E27FC236}">
                <a16:creationId xmlns:a16="http://schemas.microsoft.com/office/drawing/2014/main" id="{A069E91A-E100-4297-ADF5-E9F9B21052BF}"/>
              </a:ext>
            </a:extLst>
          </p:cNvPr>
          <p:cNvSpPr txBox="1"/>
          <p:nvPr/>
        </p:nvSpPr>
        <p:spPr>
          <a:xfrm>
            <a:off x="4476945" y="5077745"/>
            <a:ext cx="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数据存储</a:t>
            </a:r>
          </a:p>
        </p:txBody>
      </p:sp>
      <p:grpSp>
        <p:nvGrpSpPr>
          <p:cNvPr id="174" name="图形 3">
            <a:extLst>
              <a:ext uri="{FF2B5EF4-FFF2-40B4-BE49-F238E27FC236}">
                <a16:creationId xmlns:a16="http://schemas.microsoft.com/office/drawing/2014/main" id="{A871D197-05D7-4204-895D-30C0DA2477E2}"/>
              </a:ext>
            </a:extLst>
          </p:cNvPr>
          <p:cNvGrpSpPr/>
          <p:nvPr/>
        </p:nvGrpSpPr>
        <p:grpSpPr>
          <a:xfrm>
            <a:off x="6378822" y="5233001"/>
            <a:ext cx="299230" cy="658176"/>
            <a:chOff x="4099649" y="3800884"/>
            <a:chExt cx="348902" cy="459916"/>
          </a:xfrm>
          <a:noFill/>
        </p:grpSpPr>
        <p:grpSp>
          <p:nvGrpSpPr>
            <p:cNvPr id="175" name="图形 3">
              <a:extLst>
                <a:ext uri="{FF2B5EF4-FFF2-40B4-BE49-F238E27FC236}">
                  <a16:creationId xmlns:a16="http://schemas.microsoft.com/office/drawing/2014/main" id="{D297C417-296F-40C6-BDB6-D74996E40AF1}"/>
                </a:ext>
              </a:extLst>
            </p:cNvPr>
            <p:cNvGrpSpPr/>
            <p:nvPr/>
          </p:nvGrpSpPr>
          <p:grpSpPr>
            <a:xfrm>
              <a:off x="4131367" y="3911899"/>
              <a:ext cx="285465" cy="38062"/>
              <a:chOff x="4131367" y="3911899"/>
              <a:chExt cx="285465" cy="38062"/>
            </a:xfrm>
          </p:grpSpPr>
          <p:sp>
            <p:nvSpPr>
              <p:cNvPr id="226" name="任意多边形: 形状 202">
                <a:extLst>
                  <a:ext uri="{FF2B5EF4-FFF2-40B4-BE49-F238E27FC236}">
                    <a16:creationId xmlns:a16="http://schemas.microsoft.com/office/drawing/2014/main" id="{B6B75FC6-E22B-4192-A5B4-D380248BDE65}"/>
                  </a:ext>
                </a:extLst>
              </p:cNvPr>
              <p:cNvSpPr/>
              <p:nvPr/>
            </p:nvSpPr>
            <p:spPr>
              <a:xfrm>
                <a:off x="4131367" y="3911899"/>
                <a:ext cx="31718" cy="38062"/>
              </a:xfrm>
              <a:custGeom>
                <a:avLst/>
                <a:gdLst>
                  <a:gd name="connsiteX0" fmla="*/ 0 w 31718"/>
                  <a:gd name="connsiteY0" fmla="*/ 0 h 38062"/>
                  <a:gd name="connsiteX1" fmla="*/ 0 w 31718"/>
                  <a:gd name="connsiteY1" fmla="*/ 38062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38062">
                    <a:moveTo>
                      <a:pt x="0" y="0"/>
                    </a:moveTo>
                    <a:lnTo>
                      <a:pt x="0" y="38062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7" name="任意多边形: 形状 205">
                <a:extLst>
                  <a:ext uri="{FF2B5EF4-FFF2-40B4-BE49-F238E27FC236}">
                    <a16:creationId xmlns:a16="http://schemas.microsoft.com/office/drawing/2014/main" id="{E414818B-EDD8-45E5-9290-478F91F0AF7F}"/>
                  </a:ext>
                </a:extLst>
              </p:cNvPr>
              <p:cNvSpPr/>
              <p:nvPr/>
            </p:nvSpPr>
            <p:spPr>
              <a:xfrm>
                <a:off x="4416833" y="3911899"/>
                <a:ext cx="31718" cy="38062"/>
              </a:xfrm>
              <a:custGeom>
                <a:avLst/>
                <a:gdLst>
                  <a:gd name="connsiteX0" fmla="*/ 0 w 31718"/>
                  <a:gd name="connsiteY0" fmla="*/ 0 h 38062"/>
                  <a:gd name="connsiteX1" fmla="*/ 0 w 31718"/>
                  <a:gd name="connsiteY1" fmla="*/ 38062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38062">
                    <a:moveTo>
                      <a:pt x="0" y="0"/>
                    </a:moveTo>
                    <a:lnTo>
                      <a:pt x="0" y="38062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76" name="图形 3">
              <a:extLst>
                <a:ext uri="{FF2B5EF4-FFF2-40B4-BE49-F238E27FC236}">
                  <a16:creationId xmlns:a16="http://schemas.microsoft.com/office/drawing/2014/main" id="{7FD7E2E3-6ABB-4D9E-B563-1965A4E5E75B}"/>
                </a:ext>
              </a:extLst>
            </p:cNvPr>
            <p:cNvGrpSpPr/>
            <p:nvPr/>
          </p:nvGrpSpPr>
          <p:grpSpPr>
            <a:xfrm>
              <a:off x="4131367" y="4060975"/>
              <a:ext cx="285465" cy="41233"/>
              <a:chOff x="4131367" y="4060975"/>
              <a:chExt cx="285465" cy="41233"/>
            </a:xfrm>
          </p:grpSpPr>
          <p:sp>
            <p:nvSpPr>
              <p:cNvPr id="224" name="任意多边形: 形状 200">
                <a:extLst>
                  <a:ext uri="{FF2B5EF4-FFF2-40B4-BE49-F238E27FC236}">
                    <a16:creationId xmlns:a16="http://schemas.microsoft.com/office/drawing/2014/main" id="{AE729CEE-2D06-4FC4-A905-FC296842BCD0}"/>
                  </a:ext>
                </a:extLst>
              </p:cNvPr>
              <p:cNvSpPr/>
              <p:nvPr/>
            </p:nvSpPr>
            <p:spPr>
              <a:xfrm>
                <a:off x="4131367" y="4060975"/>
                <a:ext cx="31718" cy="41233"/>
              </a:xfrm>
              <a:custGeom>
                <a:avLst/>
                <a:gdLst>
                  <a:gd name="connsiteX0" fmla="*/ 0 w 31718"/>
                  <a:gd name="connsiteY0" fmla="*/ 0 h 41233"/>
                  <a:gd name="connsiteX1" fmla="*/ 0 w 31718"/>
                  <a:gd name="connsiteY1" fmla="*/ 41234 h 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1233">
                    <a:moveTo>
                      <a:pt x="0" y="0"/>
                    </a:moveTo>
                    <a:lnTo>
                      <a:pt x="0" y="41234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5" name="任意多边形: 形状 201">
                <a:extLst>
                  <a:ext uri="{FF2B5EF4-FFF2-40B4-BE49-F238E27FC236}">
                    <a16:creationId xmlns:a16="http://schemas.microsoft.com/office/drawing/2014/main" id="{94FF94E4-A074-4CE5-AB53-52BB64498E3A}"/>
                  </a:ext>
                </a:extLst>
              </p:cNvPr>
              <p:cNvSpPr/>
              <p:nvPr/>
            </p:nvSpPr>
            <p:spPr>
              <a:xfrm>
                <a:off x="4416833" y="4060975"/>
                <a:ext cx="31718" cy="41233"/>
              </a:xfrm>
              <a:custGeom>
                <a:avLst/>
                <a:gdLst>
                  <a:gd name="connsiteX0" fmla="*/ 0 w 31718"/>
                  <a:gd name="connsiteY0" fmla="*/ 0 h 41233"/>
                  <a:gd name="connsiteX1" fmla="*/ 0 w 31718"/>
                  <a:gd name="connsiteY1" fmla="*/ 41234 h 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1233">
                    <a:moveTo>
                      <a:pt x="0" y="0"/>
                    </a:moveTo>
                    <a:lnTo>
                      <a:pt x="0" y="41234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77" name="图形 3">
              <a:extLst>
                <a:ext uri="{FF2B5EF4-FFF2-40B4-BE49-F238E27FC236}">
                  <a16:creationId xmlns:a16="http://schemas.microsoft.com/office/drawing/2014/main" id="{6C34A93F-CFFA-459A-B97A-BBB37897ED59}"/>
                </a:ext>
              </a:extLst>
            </p:cNvPr>
            <p:cNvGrpSpPr/>
            <p:nvPr/>
          </p:nvGrpSpPr>
          <p:grpSpPr>
            <a:xfrm>
              <a:off x="4131367" y="4213224"/>
              <a:ext cx="285465" cy="47577"/>
              <a:chOff x="4131367" y="4213224"/>
              <a:chExt cx="285465" cy="47577"/>
            </a:xfrm>
          </p:grpSpPr>
          <p:sp>
            <p:nvSpPr>
              <p:cNvPr id="221" name="任意多边形: 形状 195">
                <a:extLst>
                  <a:ext uri="{FF2B5EF4-FFF2-40B4-BE49-F238E27FC236}">
                    <a16:creationId xmlns:a16="http://schemas.microsoft.com/office/drawing/2014/main" id="{3ED97634-2D1F-4DEB-82BC-C080976478D7}"/>
                  </a:ext>
                </a:extLst>
              </p:cNvPr>
              <p:cNvSpPr/>
              <p:nvPr/>
            </p:nvSpPr>
            <p:spPr>
              <a:xfrm>
                <a:off x="4131367" y="4213224"/>
                <a:ext cx="31718" cy="47577"/>
              </a:xfrm>
              <a:custGeom>
                <a:avLst/>
                <a:gdLst>
                  <a:gd name="connsiteX0" fmla="*/ 0 w 31718"/>
                  <a:gd name="connsiteY0" fmla="*/ 0 h 47577"/>
                  <a:gd name="connsiteX1" fmla="*/ 0 w 31718"/>
                  <a:gd name="connsiteY1" fmla="*/ 47578 h 4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7577">
                    <a:moveTo>
                      <a:pt x="0" y="0"/>
                    </a:moveTo>
                    <a:lnTo>
                      <a:pt x="0" y="47578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2" name="任意多边形: 形状 198">
                <a:extLst>
                  <a:ext uri="{FF2B5EF4-FFF2-40B4-BE49-F238E27FC236}">
                    <a16:creationId xmlns:a16="http://schemas.microsoft.com/office/drawing/2014/main" id="{F3C1FBE5-00DD-4130-97FE-CA4C8261D92F}"/>
                  </a:ext>
                </a:extLst>
              </p:cNvPr>
              <p:cNvSpPr/>
              <p:nvPr/>
            </p:nvSpPr>
            <p:spPr>
              <a:xfrm>
                <a:off x="4416833" y="4213224"/>
                <a:ext cx="31718" cy="47577"/>
              </a:xfrm>
              <a:custGeom>
                <a:avLst/>
                <a:gdLst>
                  <a:gd name="connsiteX0" fmla="*/ 0 w 31718"/>
                  <a:gd name="connsiteY0" fmla="*/ 0 h 47577"/>
                  <a:gd name="connsiteX1" fmla="*/ 0 w 31718"/>
                  <a:gd name="connsiteY1" fmla="*/ 47578 h 4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7577">
                    <a:moveTo>
                      <a:pt x="0" y="0"/>
                    </a:moveTo>
                    <a:lnTo>
                      <a:pt x="0" y="47578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3" name="任意多边形: 形状 199">
                <a:extLst>
                  <a:ext uri="{FF2B5EF4-FFF2-40B4-BE49-F238E27FC236}">
                    <a16:creationId xmlns:a16="http://schemas.microsoft.com/office/drawing/2014/main" id="{76E800E9-EE19-417B-9E1C-7DDDAB4E9802}"/>
                  </a:ext>
                </a:extLst>
              </p:cNvPr>
              <p:cNvSpPr/>
              <p:nvPr/>
            </p:nvSpPr>
            <p:spPr>
              <a:xfrm>
                <a:off x="4169429" y="4251286"/>
                <a:ext cx="206169" cy="31718"/>
              </a:xfrm>
              <a:custGeom>
                <a:avLst/>
                <a:gdLst>
                  <a:gd name="connsiteX0" fmla="*/ 0 w 206169"/>
                  <a:gd name="connsiteY0" fmla="*/ 0 h 31718"/>
                  <a:gd name="connsiteX1" fmla="*/ 206170 w 206169"/>
                  <a:gd name="connsiteY1" fmla="*/ 0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169" h="31718">
                    <a:moveTo>
                      <a:pt x="0" y="0"/>
                    </a:moveTo>
                    <a:lnTo>
                      <a:pt x="206170" y="0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78" name="图形 3">
              <a:extLst>
                <a:ext uri="{FF2B5EF4-FFF2-40B4-BE49-F238E27FC236}">
                  <a16:creationId xmlns:a16="http://schemas.microsoft.com/office/drawing/2014/main" id="{4BC3DC76-1453-4F9E-A240-85151FB138E3}"/>
                </a:ext>
              </a:extLst>
            </p:cNvPr>
            <p:cNvGrpSpPr/>
            <p:nvPr/>
          </p:nvGrpSpPr>
          <p:grpSpPr>
            <a:xfrm>
              <a:off x="4099649" y="3800884"/>
              <a:ext cx="348902" cy="111014"/>
              <a:chOff x="4099649" y="3800884"/>
              <a:chExt cx="348902" cy="111014"/>
            </a:xfrm>
            <a:noFill/>
          </p:grpSpPr>
          <p:sp>
            <p:nvSpPr>
              <p:cNvPr id="208" name="任意多边形: 形状 175">
                <a:extLst>
                  <a:ext uri="{FF2B5EF4-FFF2-40B4-BE49-F238E27FC236}">
                    <a16:creationId xmlns:a16="http://schemas.microsoft.com/office/drawing/2014/main" id="{B037D711-1DB2-43AC-A35C-0B56BD95C1BD}"/>
                  </a:ext>
                </a:extLst>
              </p:cNvPr>
              <p:cNvSpPr/>
              <p:nvPr/>
            </p:nvSpPr>
            <p:spPr>
              <a:xfrm>
                <a:off x="4099649" y="3800884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09" name="任意多边形: 形状 176">
                <a:extLst>
                  <a:ext uri="{FF2B5EF4-FFF2-40B4-BE49-F238E27FC236}">
                    <a16:creationId xmlns:a16="http://schemas.microsoft.com/office/drawing/2014/main" id="{03F6EB51-E2A9-457D-ADA5-31B6613895CF}"/>
                  </a:ext>
                </a:extLst>
              </p:cNvPr>
              <p:cNvSpPr/>
              <p:nvPr/>
            </p:nvSpPr>
            <p:spPr>
              <a:xfrm>
                <a:off x="4385115" y="3838946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210" name="图形 3">
                <a:extLst>
                  <a:ext uri="{FF2B5EF4-FFF2-40B4-BE49-F238E27FC236}">
                    <a16:creationId xmlns:a16="http://schemas.microsoft.com/office/drawing/2014/main" id="{9C52EA13-BDEB-49F8-918D-403A04F7125A}"/>
                  </a:ext>
                </a:extLst>
              </p:cNvPr>
              <p:cNvGrpSpPr/>
              <p:nvPr/>
            </p:nvGrpSpPr>
            <p:grpSpPr>
              <a:xfrm>
                <a:off x="4280444" y="3838946"/>
                <a:ext cx="79296" cy="31718"/>
                <a:chOff x="4280444" y="3838946"/>
                <a:chExt cx="79296" cy="31718"/>
              </a:xfrm>
            </p:grpSpPr>
            <p:sp>
              <p:nvSpPr>
                <p:cNvPr id="215" name="任意多边形: 形状 182">
                  <a:extLst>
                    <a:ext uri="{FF2B5EF4-FFF2-40B4-BE49-F238E27FC236}">
                      <a16:creationId xmlns:a16="http://schemas.microsoft.com/office/drawing/2014/main" id="{712E6C0A-34DD-41AD-BE1F-675046E485BF}"/>
                    </a:ext>
                  </a:extLst>
                </p:cNvPr>
                <p:cNvSpPr/>
                <p:nvPr/>
              </p:nvSpPr>
              <p:spPr>
                <a:xfrm>
                  <a:off x="4343881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16" name="任意多边形: 形状 183">
                  <a:extLst>
                    <a:ext uri="{FF2B5EF4-FFF2-40B4-BE49-F238E27FC236}">
                      <a16:creationId xmlns:a16="http://schemas.microsoft.com/office/drawing/2014/main" id="{24C0CF32-DBA8-4533-AC05-95E543547FCD}"/>
                    </a:ext>
                  </a:extLst>
                </p:cNvPr>
                <p:cNvSpPr/>
                <p:nvPr/>
              </p:nvSpPr>
              <p:spPr>
                <a:xfrm>
                  <a:off x="4312162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17" name="任意多边形: 形状 186">
                  <a:extLst>
                    <a:ext uri="{FF2B5EF4-FFF2-40B4-BE49-F238E27FC236}">
                      <a16:creationId xmlns:a16="http://schemas.microsoft.com/office/drawing/2014/main" id="{DBEA8625-738B-48AB-BBDF-1C35DA5806D2}"/>
                    </a:ext>
                  </a:extLst>
                </p:cNvPr>
                <p:cNvSpPr/>
                <p:nvPr/>
              </p:nvSpPr>
              <p:spPr>
                <a:xfrm>
                  <a:off x="4280444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18" name="任意多边形: 形状 191">
                  <a:extLst>
                    <a:ext uri="{FF2B5EF4-FFF2-40B4-BE49-F238E27FC236}">
                      <a16:creationId xmlns:a16="http://schemas.microsoft.com/office/drawing/2014/main" id="{7A3BFBEF-3A4D-4C6B-B1A2-972A5810C544}"/>
                    </a:ext>
                  </a:extLst>
                </p:cNvPr>
                <p:cNvSpPr/>
                <p:nvPr/>
              </p:nvSpPr>
              <p:spPr>
                <a:xfrm>
                  <a:off x="4343881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19" name="任意多边形: 形状 193">
                  <a:extLst>
                    <a:ext uri="{FF2B5EF4-FFF2-40B4-BE49-F238E27FC236}">
                      <a16:creationId xmlns:a16="http://schemas.microsoft.com/office/drawing/2014/main" id="{D3070C7E-95E5-4D56-972D-CEFA1769404E}"/>
                    </a:ext>
                  </a:extLst>
                </p:cNvPr>
                <p:cNvSpPr/>
                <p:nvPr/>
              </p:nvSpPr>
              <p:spPr>
                <a:xfrm>
                  <a:off x="4312162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0" name="任意多边形: 形状 194">
                  <a:extLst>
                    <a:ext uri="{FF2B5EF4-FFF2-40B4-BE49-F238E27FC236}">
                      <a16:creationId xmlns:a16="http://schemas.microsoft.com/office/drawing/2014/main" id="{0D4CC9D4-33C4-43F3-912A-BCE5D0BE6EF9}"/>
                    </a:ext>
                  </a:extLst>
                </p:cNvPr>
                <p:cNvSpPr/>
                <p:nvPr/>
              </p:nvSpPr>
              <p:spPr>
                <a:xfrm>
                  <a:off x="4280444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211" name="图形 3">
                <a:extLst>
                  <a:ext uri="{FF2B5EF4-FFF2-40B4-BE49-F238E27FC236}">
                    <a16:creationId xmlns:a16="http://schemas.microsoft.com/office/drawing/2014/main" id="{CF0D45C9-7E9A-4682-9C28-CB0663CCB5B4}"/>
                  </a:ext>
                </a:extLst>
              </p:cNvPr>
              <p:cNvGrpSpPr/>
              <p:nvPr/>
            </p:nvGrpSpPr>
            <p:grpSpPr>
              <a:xfrm>
                <a:off x="4131367" y="3832603"/>
                <a:ext cx="63436" cy="47577"/>
                <a:chOff x="4131367" y="3832603"/>
                <a:chExt cx="63436" cy="47577"/>
              </a:xfrm>
            </p:grpSpPr>
            <p:sp>
              <p:nvSpPr>
                <p:cNvPr id="212" name="任意多边形: 形状 179">
                  <a:extLst>
                    <a:ext uri="{FF2B5EF4-FFF2-40B4-BE49-F238E27FC236}">
                      <a16:creationId xmlns:a16="http://schemas.microsoft.com/office/drawing/2014/main" id="{8A14CB12-662C-468C-A513-1F5DA50E42A7}"/>
                    </a:ext>
                  </a:extLst>
                </p:cNvPr>
                <p:cNvSpPr/>
                <p:nvPr/>
              </p:nvSpPr>
              <p:spPr>
                <a:xfrm>
                  <a:off x="4163086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13" name="任意多边形: 形状 180">
                  <a:extLst>
                    <a:ext uri="{FF2B5EF4-FFF2-40B4-BE49-F238E27FC236}">
                      <a16:creationId xmlns:a16="http://schemas.microsoft.com/office/drawing/2014/main" id="{D87B7E3C-76FD-486A-B6CF-916FF1E8E61A}"/>
                    </a:ext>
                  </a:extLst>
                </p:cNvPr>
                <p:cNvSpPr/>
                <p:nvPr/>
              </p:nvSpPr>
              <p:spPr>
                <a:xfrm>
                  <a:off x="4131367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14" name="任意多边形: 形状 181">
                  <a:extLst>
                    <a:ext uri="{FF2B5EF4-FFF2-40B4-BE49-F238E27FC236}">
                      <a16:creationId xmlns:a16="http://schemas.microsoft.com/office/drawing/2014/main" id="{A2365E2C-0BFD-4125-B434-88C11EDE7F33}"/>
                    </a:ext>
                  </a:extLst>
                </p:cNvPr>
                <p:cNvSpPr/>
                <p:nvPr/>
              </p:nvSpPr>
              <p:spPr>
                <a:xfrm>
                  <a:off x="4194804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179" name="图形 3">
              <a:extLst>
                <a:ext uri="{FF2B5EF4-FFF2-40B4-BE49-F238E27FC236}">
                  <a16:creationId xmlns:a16="http://schemas.microsoft.com/office/drawing/2014/main" id="{CD16C730-B7A5-445B-AD12-AFC1D6F8DE09}"/>
                </a:ext>
              </a:extLst>
            </p:cNvPr>
            <p:cNvGrpSpPr/>
            <p:nvPr/>
          </p:nvGrpSpPr>
          <p:grpSpPr>
            <a:xfrm>
              <a:off x="4099649" y="3949961"/>
              <a:ext cx="348902" cy="111014"/>
              <a:chOff x="4099649" y="3949961"/>
              <a:chExt cx="348902" cy="111014"/>
            </a:xfrm>
            <a:noFill/>
          </p:grpSpPr>
          <p:sp>
            <p:nvSpPr>
              <p:cNvPr id="195" name="任意多边形: 形状 162">
                <a:extLst>
                  <a:ext uri="{FF2B5EF4-FFF2-40B4-BE49-F238E27FC236}">
                    <a16:creationId xmlns:a16="http://schemas.microsoft.com/office/drawing/2014/main" id="{5AC356EB-99CA-4275-8100-FF0A84977568}"/>
                  </a:ext>
                </a:extLst>
              </p:cNvPr>
              <p:cNvSpPr/>
              <p:nvPr/>
            </p:nvSpPr>
            <p:spPr>
              <a:xfrm>
                <a:off x="4099649" y="3949961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96" name="任意多边形: 形状 163">
                <a:extLst>
                  <a:ext uri="{FF2B5EF4-FFF2-40B4-BE49-F238E27FC236}">
                    <a16:creationId xmlns:a16="http://schemas.microsoft.com/office/drawing/2014/main" id="{A5C97F8E-AB27-4AC6-B9A3-4D5CCD052716}"/>
                  </a:ext>
                </a:extLst>
              </p:cNvPr>
              <p:cNvSpPr/>
              <p:nvPr/>
            </p:nvSpPr>
            <p:spPr>
              <a:xfrm>
                <a:off x="4385115" y="3991195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197" name="图形 3">
                <a:extLst>
                  <a:ext uri="{FF2B5EF4-FFF2-40B4-BE49-F238E27FC236}">
                    <a16:creationId xmlns:a16="http://schemas.microsoft.com/office/drawing/2014/main" id="{B3620F86-7722-4D96-9D28-B1B1C754758E}"/>
                  </a:ext>
                </a:extLst>
              </p:cNvPr>
              <p:cNvGrpSpPr/>
              <p:nvPr/>
            </p:nvGrpSpPr>
            <p:grpSpPr>
              <a:xfrm>
                <a:off x="4280444" y="3991195"/>
                <a:ext cx="79296" cy="31718"/>
                <a:chOff x="4280444" y="3991195"/>
                <a:chExt cx="79296" cy="31718"/>
              </a:xfrm>
            </p:grpSpPr>
            <p:sp>
              <p:nvSpPr>
                <p:cNvPr id="202" name="任意多边形: 形状 169">
                  <a:extLst>
                    <a:ext uri="{FF2B5EF4-FFF2-40B4-BE49-F238E27FC236}">
                      <a16:creationId xmlns:a16="http://schemas.microsoft.com/office/drawing/2014/main" id="{DF95C41D-47B8-44CA-AAD9-17AE4834D789}"/>
                    </a:ext>
                  </a:extLst>
                </p:cNvPr>
                <p:cNvSpPr/>
                <p:nvPr/>
              </p:nvSpPr>
              <p:spPr>
                <a:xfrm>
                  <a:off x="4343881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03" name="任意多边形: 形状 170">
                  <a:extLst>
                    <a:ext uri="{FF2B5EF4-FFF2-40B4-BE49-F238E27FC236}">
                      <a16:creationId xmlns:a16="http://schemas.microsoft.com/office/drawing/2014/main" id="{07015F7B-B603-477F-9F6D-9C7D0B7D3736}"/>
                    </a:ext>
                  </a:extLst>
                </p:cNvPr>
                <p:cNvSpPr/>
                <p:nvPr/>
              </p:nvSpPr>
              <p:spPr>
                <a:xfrm>
                  <a:off x="4312162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04" name="任意多边形: 形状 171">
                  <a:extLst>
                    <a:ext uri="{FF2B5EF4-FFF2-40B4-BE49-F238E27FC236}">
                      <a16:creationId xmlns:a16="http://schemas.microsoft.com/office/drawing/2014/main" id="{21B218A2-6C2E-4985-BF91-F8CD7AC26AA8}"/>
                    </a:ext>
                  </a:extLst>
                </p:cNvPr>
                <p:cNvSpPr/>
                <p:nvPr/>
              </p:nvSpPr>
              <p:spPr>
                <a:xfrm>
                  <a:off x="4280444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05" name="任意多边形: 形状 172">
                  <a:extLst>
                    <a:ext uri="{FF2B5EF4-FFF2-40B4-BE49-F238E27FC236}">
                      <a16:creationId xmlns:a16="http://schemas.microsoft.com/office/drawing/2014/main" id="{C1175B59-2D61-4A8E-A12A-D4472CAFF538}"/>
                    </a:ext>
                  </a:extLst>
                </p:cNvPr>
                <p:cNvSpPr/>
                <p:nvPr/>
              </p:nvSpPr>
              <p:spPr>
                <a:xfrm>
                  <a:off x="4343881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06" name="任意多边形: 形状 173">
                  <a:extLst>
                    <a:ext uri="{FF2B5EF4-FFF2-40B4-BE49-F238E27FC236}">
                      <a16:creationId xmlns:a16="http://schemas.microsoft.com/office/drawing/2014/main" id="{EBADE5CD-2DD9-4685-A375-BD148EDAC86A}"/>
                    </a:ext>
                  </a:extLst>
                </p:cNvPr>
                <p:cNvSpPr/>
                <p:nvPr/>
              </p:nvSpPr>
              <p:spPr>
                <a:xfrm>
                  <a:off x="4312162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07" name="任意多边形: 形状 174">
                  <a:extLst>
                    <a:ext uri="{FF2B5EF4-FFF2-40B4-BE49-F238E27FC236}">
                      <a16:creationId xmlns:a16="http://schemas.microsoft.com/office/drawing/2014/main" id="{2A97CB24-B910-4E45-8504-643A8073625C}"/>
                    </a:ext>
                  </a:extLst>
                </p:cNvPr>
                <p:cNvSpPr/>
                <p:nvPr/>
              </p:nvSpPr>
              <p:spPr>
                <a:xfrm>
                  <a:off x="4280444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98" name="图形 3">
                <a:extLst>
                  <a:ext uri="{FF2B5EF4-FFF2-40B4-BE49-F238E27FC236}">
                    <a16:creationId xmlns:a16="http://schemas.microsoft.com/office/drawing/2014/main" id="{50769CF1-D9E1-4C8A-A042-AB941E756C20}"/>
                  </a:ext>
                </a:extLst>
              </p:cNvPr>
              <p:cNvGrpSpPr/>
              <p:nvPr/>
            </p:nvGrpSpPr>
            <p:grpSpPr>
              <a:xfrm>
                <a:off x="4131367" y="3981679"/>
                <a:ext cx="63436" cy="47577"/>
                <a:chOff x="4131367" y="3981679"/>
                <a:chExt cx="63436" cy="47577"/>
              </a:xfrm>
            </p:grpSpPr>
            <p:sp>
              <p:nvSpPr>
                <p:cNvPr id="199" name="任意多边形: 形状 166">
                  <a:extLst>
                    <a:ext uri="{FF2B5EF4-FFF2-40B4-BE49-F238E27FC236}">
                      <a16:creationId xmlns:a16="http://schemas.microsoft.com/office/drawing/2014/main" id="{3954B494-1CAA-459E-BFB2-3112F0B6224F}"/>
                    </a:ext>
                  </a:extLst>
                </p:cNvPr>
                <p:cNvSpPr/>
                <p:nvPr/>
              </p:nvSpPr>
              <p:spPr>
                <a:xfrm>
                  <a:off x="4163086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00" name="任意多边形: 形状 167">
                  <a:extLst>
                    <a:ext uri="{FF2B5EF4-FFF2-40B4-BE49-F238E27FC236}">
                      <a16:creationId xmlns:a16="http://schemas.microsoft.com/office/drawing/2014/main" id="{18135130-2A6C-42AC-9F9E-B12940D33CD5}"/>
                    </a:ext>
                  </a:extLst>
                </p:cNvPr>
                <p:cNvSpPr/>
                <p:nvPr/>
              </p:nvSpPr>
              <p:spPr>
                <a:xfrm>
                  <a:off x="4131367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01" name="任意多边形: 形状 168">
                  <a:extLst>
                    <a:ext uri="{FF2B5EF4-FFF2-40B4-BE49-F238E27FC236}">
                      <a16:creationId xmlns:a16="http://schemas.microsoft.com/office/drawing/2014/main" id="{B88C25AD-EBEB-4471-9266-42CE2569B530}"/>
                    </a:ext>
                  </a:extLst>
                </p:cNvPr>
                <p:cNvSpPr/>
                <p:nvPr/>
              </p:nvSpPr>
              <p:spPr>
                <a:xfrm>
                  <a:off x="4194804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180" name="图形 3">
              <a:extLst>
                <a:ext uri="{FF2B5EF4-FFF2-40B4-BE49-F238E27FC236}">
                  <a16:creationId xmlns:a16="http://schemas.microsoft.com/office/drawing/2014/main" id="{3A938591-D54D-4B29-8721-AC6CE1A47A46}"/>
                </a:ext>
              </a:extLst>
            </p:cNvPr>
            <p:cNvGrpSpPr/>
            <p:nvPr/>
          </p:nvGrpSpPr>
          <p:grpSpPr>
            <a:xfrm>
              <a:off x="4099649" y="4102209"/>
              <a:ext cx="348902" cy="111014"/>
              <a:chOff x="4099649" y="4102209"/>
              <a:chExt cx="348902" cy="111014"/>
            </a:xfrm>
            <a:noFill/>
          </p:grpSpPr>
          <p:sp>
            <p:nvSpPr>
              <p:cNvPr id="181" name="任意多边形: 形状 149">
                <a:extLst>
                  <a:ext uri="{FF2B5EF4-FFF2-40B4-BE49-F238E27FC236}">
                    <a16:creationId xmlns:a16="http://schemas.microsoft.com/office/drawing/2014/main" id="{E54F1FDA-33C9-42C9-8587-3C3086EF6157}"/>
                  </a:ext>
                </a:extLst>
              </p:cNvPr>
              <p:cNvSpPr/>
              <p:nvPr/>
            </p:nvSpPr>
            <p:spPr>
              <a:xfrm>
                <a:off x="4099649" y="4102209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82" name="任意多边形: 形状 150">
                <a:extLst>
                  <a:ext uri="{FF2B5EF4-FFF2-40B4-BE49-F238E27FC236}">
                    <a16:creationId xmlns:a16="http://schemas.microsoft.com/office/drawing/2014/main" id="{4A6BE030-516D-4E36-A27B-C26EF12513FF}"/>
                  </a:ext>
                </a:extLst>
              </p:cNvPr>
              <p:cNvSpPr/>
              <p:nvPr/>
            </p:nvSpPr>
            <p:spPr>
              <a:xfrm>
                <a:off x="4385115" y="4140271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183" name="图形 3">
                <a:extLst>
                  <a:ext uri="{FF2B5EF4-FFF2-40B4-BE49-F238E27FC236}">
                    <a16:creationId xmlns:a16="http://schemas.microsoft.com/office/drawing/2014/main" id="{3D159A37-9325-4A0B-BD37-9564C528F6EE}"/>
                  </a:ext>
                </a:extLst>
              </p:cNvPr>
              <p:cNvGrpSpPr/>
              <p:nvPr/>
            </p:nvGrpSpPr>
            <p:grpSpPr>
              <a:xfrm>
                <a:off x="4280444" y="4140271"/>
                <a:ext cx="79296" cy="31718"/>
                <a:chOff x="4280444" y="4140271"/>
                <a:chExt cx="79296" cy="31718"/>
              </a:xfrm>
            </p:grpSpPr>
            <p:sp>
              <p:nvSpPr>
                <p:cNvPr id="189" name="任意多边形: 形状 156">
                  <a:extLst>
                    <a:ext uri="{FF2B5EF4-FFF2-40B4-BE49-F238E27FC236}">
                      <a16:creationId xmlns:a16="http://schemas.microsoft.com/office/drawing/2014/main" id="{94E74191-F768-4088-A44A-209DAF3E904E}"/>
                    </a:ext>
                  </a:extLst>
                </p:cNvPr>
                <p:cNvSpPr/>
                <p:nvPr/>
              </p:nvSpPr>
              <p:spPr>
                <a:xfrm>
                  <a:off x="4343881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0" name="任意多边形: 形状 157">
                  <a:extLst>
                    <a:ext uri="{FF2B5EF4-FFF2-40B4-BE49-F238E27FC236}">
                      <a16:creationId xmlns:a16="http://schemas.microsoft.com/office/drawing/2014/main" id="{BD1A1052-89D5-428B-B3A4-CA3FC0B70394}"/>
                    </a:ext>
                  </a:extLst>
                </p:cNvPr>
                <p:cNvSpPr/>
                <p:nvPr/>
              </p:nvSpPr>
              <p:spPr>
                <a:xfrm>
                  <a:off x="4312162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1" name="任意多边形: 形状 158">
                  <a:extLst>
                    <a:ext uri="{FF2B5EF4-FFF2-40B4-BE49-F238E27FC236}">
                      <a16:creationId xmlns:a16="http://schemas.microsoft.com/office/drawing/2014/main" id="{95E617E3-66F1-4E5F-BDE8-787B1536394A}"/>
                    </a:ext>
                  </a:extLst>
                </p:cNvPr>
                <p:cNvSpPr/>
                <p:nvPr/>
              </p:nvSpPr>
              <p:spPr>
                <a:xfrm>
                  <a:off x="4280444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2" name="任意多边形: 形状 159">
                  <a:extLst>
                    <a:ext uri="{FF2B5EF4-FFF2-40B4-BE49-F238E27FC236}">
                      <a16:creationId xmlns:a16="http://schemas.microsoft.com/office/drawing/2014/main" id="{E5CE972E-B6BF-44BF-B5BB-A3AFF3597844}"/>
                    </a:ext>
                  </a:extLst>
                </p:cNvPr>
                <p:cNvSpPr/>
                <p:nvPr/>
              </p:nvSpPr>
              <p:spPr>
                <a:xfrm>
                  <a:off x="4343881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3" name="任意多边形: 形状 160">
                  <a:extLst>
                    <a:ext uri="{FF2B5EF4-FFF2-40B4-BE49-F238E27FC236}">
                      <a16:creationId xmlns:a16="http://schemas.microsoft.com/office/drawing/2014/main" id="{A3464248-CB7E-414E-99C3-2F514ACB8E96}"/>
                    </a:ext>
                  </a:extLst>
                </p:cNvPr>
                <p:cNvSpPr/>
                <p:nvPr/>
              </p:nvSpPr>
              <p:spPr>
                <a:xfrm>
                  <a:off x="4312162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4" name="任意多边形: 形状 161">
                  <a:extLst>
                    <a:ext uri="{FF2B5EF4-FFF2-40B4-BE49-F238E27FC236}">
                      <a16:creationId xmlns:a16="http://schemas.microsoft.com/office/drawing/2014/main" id="{C4F6DD42-8458-4418-835D-75CE0B086A83}"/>
                    </a:ext>
                  </a:extLst>
                </p:cNvPr>
                <p:cNvSpPr/>
                <p:nvPr/>
              </p:nvSpPr>
              <p:spPr>
                <a:xfrm>
                  <a:off x="4280444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84" name="图形 3">
                <a:extLst>
                  <a:ext uri="{FF2B5EF4-FFF2-40B4-BE49-F238E27FC236}">
                    <a16:creationId xmlns:a16="http://schemas.microsoft.com/office/drawing/2014/main" id="{9E562CCA-AC76-4285-A0DC-142023BA9F6B}"/>
                  </a:ext>
                </a:extLst>
              </p:cNvPr>
              <p:cNvGrpSpPr/>
              <p:nvPr/>
            </p:nvGrpSpPr>
            <p:grpSpPr>
              <a:xfrm>
                <a:off x="4131367" y="4133927"/>
                <a:ext cx="63436" cy="47577"/>
                <a:chOff x="4131367" y="4133927"/>
                <a:chExt cx="63436" cy="47577"/>
              </a:xfrm>
            </p:grpSpPr>
            <p:sp>
              <p:nvSpPr>
                <p:cNvPr id="185" name="任意多边形: 形状 153">
                  <a:extLst>
                    <a:ext uri="{FF2B5EF4-FFF2-40B4-BE49-F238E27FC236}">
                      <a16:creationId xmlns:a16="http://schemas.microsoft.com/office/drawing/2014/main" id="{15D9BFE5-6C59-47FF-A8F8-01F32C3873DC}"/>
                    </a:ext>
                  </a:extLst>
                </p:cNvPr>
                <p:cNvSpPr/>
                <p:nvPr/>
              </p:nvSpPr>
              <p:spPr>
                <a:xfrm>
                  <a:off x="4163086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86" name="任意多边形: 形状 154">
                  <a:extLst>
                    <a:ext uri="{FF2B5EF4-FFF2-40B4-BE49-F238E27FC236}">
                      <a16:creationId xmlns:a16="http://schemas.microsoft.com/office/drawing/2014/main" id="{31BC5D5E-9E73-4441-BCC4-98E89C880A73}"/>
                    </a:ext>
                  </a:extLst>
                </p:cNvPr>
                <p:cNvSpPr/>
                <p:nvPr/>
              </p:nvSpPr>
              <p:spPr>
                <a:xfrm>
                  <a:off x="4131367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88" name="任意多边形: 形状 155">
                  <a:extLst>
                    <a:ext uri="{FF2B5EF4-FFF2-40B4-BE49-F238E27FC236}">
                      <a16:creationId xmlns:a16="http://schemas.microsoft.com/office/drawing/2014/main" id="{012850E2-D403-428D-A050-BE533888130C}"/>
                    </a:ext>
                  </a:extLst>
                </p:cNvPr>
                <p:cNvSpPr/>
                <p:nvPr/>
              </p:nvSpPr>
              <p:spPr>
                <a:xfrm>
                  <a:off x="4194804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pc="10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228" name="椭圆 207">
            <a:extLst>
              <a:ext uri="{FF2B5EF4-FFF2-40B4-BE49-F238E27FC236}">
                <a16:creationId xmlns:a16="http://schemas.microsoft.com/office/drawing/2014/main" id="{F69FAD4B-9F51-452B-93E6-2C9A34E1D63B}"/>
              </a:ext>
            </a:extLst>
          </p:cNvPr>
          <p:cNvSpPr/>
          <p:nvPr/>
        </p:nvSpPr>
        <p:spPr>
          <a:xfrm>
            <a:off x="6160601" y="4930580"/>
            <a:ext cx="1440000" cy="1440000"/>
          </a:xfrm>
          <a:prstGeom prst="ellipse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29" name="直接箭头连接符 210">
            <a:extLst>
              <a:ext uri="{FF2B5EF4-FFF2-40B4-BE49-F238E27FC236}">
                <a16:creationId xmlns:a16="http://schemas.microsoft.com/office/drawing/2014/main" id="{B72198D0-2A44-4E12-8A0B-1F6AA894DEC4}"/>
              </a:ext>
            </a:extLst>
          </p:cNvPr>
          <p:cNvCxnSpPr>
            <a:cxnSpLocks/>
          </p:cNvCxnSpPr>
          <p:nvPr/>
        </p:nvCxnSpPr>
        <p:spPr>
          <a:xfrm flipH="1">
            <a:off x="4767174" y="3853825"/>
            <a:ext cx="1" cy="3173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13">
            <a:extLst>
              <a:ext uri="{FF2B5EF4-FFF2-40B4-BE49-F238E27FC236}">
                <a16:creationId xmlns:a16="http://schemas.microsoft.com/office/drawing/2014/main" id="{7F9CBFC7-5B53-4FBB-B6A7-D4956B07427A}"/>
              </a:ext>
            </a:extLst>
          </p:cNvPr>
          <p:cNvCxnSpPr>
            <a:cxnSpLocks/>
          </p:cNvCxnSpPr>
          <p:nvPr/>
        </p:nvCxnSpPr>
        <p:spPr>
          <a:xfrm flipV="1">
            <a:off x="5099814" y="3833043"/>
            <a:ext cx="0" cy="323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矩形 231">
            <a:extLst>
              <a:ext uri="{FF2B5EF4-FFF2-40B4-BE49-F238E27FC236}">
                <a16:creationId xmlns:a16="http://schemas.microsoft.com/office/drawing/2014/main" id="{405FB764-F0FF-400D-A98A-2A634B6BFE2A}"/>
              </a:ext>
            </a:extLst>
          </p:cNvPr>
          <p:cNvSpPr/>
          <p:nvPr/>
        </p:nvSpPr>
        <p:spPr>
          <a:xfrm>
            <a:off x="8944490" y="4396752"/>
            <a:ext cx="935953" cy="288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SMore ViMo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通用推理平台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DFEAD8EF-663A-48AB-9CC4-C2E6CDAD3C4E}"/>
              </a:ext>
            </a:extLst>
          </p:cNvPr>
          <p:cNvSpPr/>
          <p:nvPr/>
        </p:nvSpPr>
        <p:spPr>
          <a:xfrm>
            <a:off x="8944490" y="4701559"/>
            <a:ext cx="935953" cy="288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定制化算法</a:t>
            </a:r>
            <a:endParaRPr lang="en-US" altLang="zh-CN" sz="8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8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推理模板</a:t>
            </a: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72BC9CB1-A9DA-4D4C-B1CF-1E09033BE19E}"/>
              </a:ext>
            </a:extLst>
          </p:cNvPr>
          <p:cNvSpPr/>
          <p:nvPr/>
        </p:nvSpPr>
        <p:spPr>
          <a:xfrm>
            <a:off x="8944490" y="5689890"/>
            <a:ext cx="935953" cy="288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SMore ViMo</a:t>
            </a:r>
          </a:p>
          <a:p>
            <a:pPr algn="ctr"/>
            <a:r>
              <a:rPr lang="zh-CN" altLang="en-US" sz="8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通用训练平台</a:t>
            </a: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351032E2-3F7A-4515-B96C-F30CD2516C37}"/>
              </a:ext>
            </a:extLst>
          </p:cNvPr>
          <p:cNvSpPr/>
          <p:nvPr/>
        </p:nvSpPr>
        <p:spPr>
          <a:xfrm>
            <a:off x="8944490" y="5994697"/>
            <a:ext cx="935953" cy="288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定制化算法</a:t>
            </a:r>
            <a:endParaRPr lang="en-US" altLang="zh-CN" sz="800" b="1" spc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800" b="1" spc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训练模板</a:t>
            </a:r>
          </a:p>
        </p:txBody>
      </p:sp>
      <p:cxnSp>
        <p:nvCxnSpPr>
          <p:cNvPr id="236" name="直接箭头连接符 210">
            <a:extLst>
              <a:ext uri="{FF2B5EF4-FFF2-40B4-BE49-F238E27FC236}">
                <a16:creationId xmlns:a16="http://schemas.microsoft.com/office/drawing/2014/main" id="{79ED6389-2D1A-4F79-86C2-98881457A0EA}"/>
              </a:ext>
            </a:extLst>
          </p:cNvPr>
          <p:cNvCxnSpPr>
            <a:cxnSpLocks/>
          </p:cNvCxnSpPr>
          <p:nvPr/>
        </p:nvCxnSpPr>
        <p:spPr>
          <a:xfrm flipH="1">
            <a:off x="9501197" y="3843906"/>
            <a:ext cx="1" cy="3173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箭头连接符 213">
            <a:extLst>
              <a:ext uri="{FF2B5EF4-FFF2-40B4-BE49-F238E27FC236}">
                <a16:creationId xmlns:a16="http://schemas.microsoft.com/office/drawing/2014/main" id="{0A9903B9-B48A-47F6-9834-1EFB935892E9}"/>
              </a:ext>
            </a:extLst>
          </p:cNvPr>
          <p:cNvCxnSpPr>
            <a:cxnSpLocks/>
          </p:cNvCxnSpPr>
          <p:nvPr/>
        </p:nvCxnSpPr>
        <p:spPr>
          <a:xfrm flipV="1">
            <a:off x="9833837" y="3823124"/>
            <a:ext cx="0" cy="323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文本框 220">
            <a:extLst>
              <a:ext uri="{FF2B5EF4-FFF2-40B4-BE49-F238E27FC236}">
                <a16:creationId xmlns:a16="http://schemas.microsoft.com/office/drawing/2014/main" id="{260FEF7E-7E84-455B-AA3B-109CAB630EA3}"/>
              </a:ext>
            </a:extLst>
          </p:cNvPr>
          <p:cNvSpPr txBox="1"/>
          <p:nvPr/>
        </p:nvSpPr>
        <p:spPr>
          <a:xfrm>
            <a:off x="615700" y="5244158"/>
            <a:ext cx="162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TW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0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图像平台</a:t>
            </a:r>
          </a:p>
        </p:txBody>
      </p:sp>
    </p:spTree>
    <p:extLst>
      <p:ext uri="{BB962C8B-B14F-4D97-AF65-F5344CB8AC3E}">
        <p14:creationId xmlns:p14="http://schemas.microsoft.com/office/powerpoint/2010/main" val="3457798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34047"/>
            <a:ext cx="11468101" cy="387798"/>
          </a:xfrm>
        </p:spPr>
        <p:txBody>
          <a:bodyPr/>
          <a:lstStyle/>
          <a:p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IC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载板假点过滤</a:t>
            </a:r>
            <a:endParaRPr lang="en-HK" sz="2400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9" name="文本框 220">
            <a:extLst>
              <a:ext uri="{FF2B5EF4-FFF2-40B4-BE49-F238E27FC236}">
                <a16:creationId xmlns:a16="http://schemas.microsoft.com/office/drawing/2014/main" id="{491EAD51-D839-B541-8E07-D48C693D47F0}"/>
              </a:ext>
            </a:extLst>
          </p:cNvPr>
          <p:cNvSpPr txBox="1"/>
          <p:nvPr/>
        </p:nvSpPr>
        <p:spPr>
          <a:xfrm>
            <a:off x="7931709" y="1360729"/>
            <a:ext cx="162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升级前</a:t>
            </a:r>
          </a:p>
        </p:txBody>
      </p:sp>
      <p:sp>
        <p:nvSpPr>
          <p:cNvPr id="35" name="文本框 220">
            <a:extLst>
              <a:ext uri="{FF2B5EF4-FFF2-40B4-BE49-F238E27FC236}">
                <a16:creationId xmlns:a16="http://schemas.microsoft.com/office/drawing/2014/main" id="{CAE5B6C8-F996-B740-9E5E-8A2899B2DFEB}"/>
              </a:ext>
            </a:extLst>
          </p:cNvPr>
          <p:cNvSpPr txBox="1"/>
          <p:nvPr/>
        </p:nvSpPr>
        <p:spPr>
          <a:xfrm>
            <a:off x="7931705" y="3631212"/>
            <a:ext cx="162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升级后</a:t>
            </a:r>
          </a:p>
        </p:txBody>
      </p:sp>
      <p:sp>
        <p:nvSpPr>
          <p:cNvPr id="228" name="文本框 7">
            <a:extLst>
              <a:ext uri="{FF2B5EF4-FFF2-40B4-BE49-F238E27FC236}">
                <a16:creationId xmlns:a16="http://schemas.microsoft.com/office/drawing/2014/main" id="{32BADC99-D3DE-0841-8A4A-891995880B25}"/>
              </a:ext>
            </a:extLst>
          </p:cNvPr>
          <p:cNvSpPr txBox="1"/>
          <p:nvPr/>
        </p:nvSpPr>
        <p:spPr>
          <a:xfrm>
            <a:off x="7931709" y="1805527"/>
            <a:ext cx="38602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假点率高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人工判图量大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完全依赖人工多分类，手动输入</a:t>
            </a:r>
            <a:r>
              <a:rPr lang="en-HK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CODE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判图准确率低，一致性差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9" name="文本框 395">
            <a:extLst>
              <a:ext uri="{FF2B5EF4-FFF2-40B4-BE49-F238E27FC236}">
                <a16:creationId xmlns:a16="http://schemas.microsoft.com/office/drawing/2014/main" id="{3CE2C872-C33E-2F42-A994-4812102D188A}"/>
              </a:ext>
            </a:extLst>
          </p:cNvPr>
          <p:cNvSpPr txBox="1"/>
          <p:nvPr/>
        </p:nvSpPr>
        <p:spPr>
          <a:xfrm>
            <a:off x="7931705" y="4063906"/>
            <a:ext cx="38602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集群部署，集中管理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不限制机台接入数量，无扰接入已有系统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判图速度可达 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1,000,000 pics/hour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假点过滤率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&gt;90%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，漏检率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&lt;0.05%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30+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关键缺陷细分类，分类准确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&gt;95%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；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69BD11-DF3E-4825-AC40-3629ECC9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365462"/>
            <a:ext cx="7241988" cy="43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0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998FD3-CEEB-46E8-A096-4A22EE4ACCE9}"/>
              </a:ext>
            </a:extLst>
          </p:cNvPr>
          <p:cNvSpPr txBox="1"/>
          <p:nvPr/>
        </p:nvSpPr>
        <p:spPr>
          <a:xfrm>
            <a:off x="8955874" y="5108638"/>
            <a:ext cx="14875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800" b="1" spc="100" dirty="0">
                <a:solidFill>
                  <a:srgbClr val="043E6F"/>
                </a:solidFill>
                <a:latin typeface="+mj-ea"/>
                <a:ea typeface="+mj-ea"/>
              </a:rPr>
              <a:t>技术体系</a:t>
            </a:r>
          </a:p>
        </p:txBody>
      </p:sp>
    </p:spTree>
    <p:extLst>
      <p:ext uri="{BB962C8B-B14F-4D97-AF65-F5344CB8AC3E}">
        <p14:creationId xmlns:p14="http://schemas.microsoft.com/office/powerpoint/2010/main" val="362571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57ED-FDA6-4203-9B75-B2E97D92D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34047"/>
            <a:ext cx="11468101" cy="387798"/>
          </a:xfrm>
        </p:spPr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平台架构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5E1614E-13AE-4107-8415-A4C6E5AF902D}"/>
              </a:ext>
            </a:extLst>
          </p:cNvPr>
          <p:cNvSpPr/>
          <p:nvPr/>
        </p:nvSpPr>
        <p:spPr>
          <a:xfrm>
            <a:off x="9047634" y="4854604"/>
            <a:ext cx="1783604" cy="1087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DB341D7-7C09-48C3-AABF-EF2C4814B136}"/>
              </a:ext>
            </a:extLst>
          </p:cNvPr>
          <p:cNvSpPr/>
          <p:nvPr/>
        </p:nvSpPr>
        <p:spPr>
          <a:xfrm>
            <a:off x="9040477" y="2906323"/>
            <a:ext cx="1792608" cy="1063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A530CCF-7653-4FD2-82B6-F39E1AADB4DD}"/>
              </a:ext>
            </a:extLst>
          </p:cNvPr>
          <p:cNvCxnSpPr>
            <a:cxnSpLocks/>
          </p:cNvCxnSpPr>
          <p:nvPr/>
        </p:nvCxnSpPr>
        <p:spPr>
          <a:xfrm>
            <a:off x="952900" y="2090240"/>
            <a:ext cx="10061640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306E4B-E22F-4C0D-A433-BFA840DEC9E9}"/>
              </a:ext>
            </a:extLst>
          </p:cNvPr>
          <p:cNvGrpSpPr/>
          <p:nvPr/>
        </p:nvGrpSpPr>
        <p:grpSpPr>
          <a:xfrm>
            <a:off x="3813699" y="3950507"/>
            <a:ext cx="644584" cy="733222"/>
            <a:chOff x="4392469" y="3991629"/>
            <a:chExt cx="293487" cy="333195"/>
          </a:xfrm>
          <a:solidFill>
            <a:srgbClr val="0070C0"/>
          </a:solidFill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336D302-DBF8-4B13-8AA9-637F5670F5BB}"/>
                </a:ext>
              </a:extLst>
            </p:cNvPr>
            <p:cNvSpPr/>
            <p:nvPr/>
          </p:nvSpPr>
          <p:spPr>
            <a:xfrm>
              <a:off x="4392469" y="3991629"/>
              <a:ext cx="293487" cy="333195"/>
            </a:xfrm>
            <a:custGeom>
              <a:avLst/>
              <a:gdLst>
                <a:gd name="connsiteX0" fmla="*/ 146744 w 293487"/>
                <a:gd name="connsiteY0" fmla="*/ 0 h 333195"/>
                <a:gd name="connsiteX1" fmla="*/ 0 w 293487"/>
                <a:gd name="connsiteY1" fmla="*/ 67330 h 333195"/>
                <a:gd name="connsiteX2" fmla="*/ 0 w 293487"/>
                <a:gd name="connsiteY2" fmla="*/ 265866 h 333195"/>
                <a:gd name="connsiteX3" fmla="*/ 146744 w 293487"/>
                <a:gd name="connsiteY3" fmla="*/ 333195 h 333195"/>
                <a:gd name="connsiteX4" fmla="*/ 293487 w 293487"/>
                <a:gd name="connsiteY4" fmla="*/ 265866 h 333195"/>
                <a:gd name="connsiteX5" fmla="*/ 293487 w 293487"/>
                <a:gd name="connsiteY5" fmla="*/ 67330 h 333195"/>
                <a:gd name="connsiteX6" fmla="*/ 146744 w 293487"/>
                <a:gd name="connsiteY6" fmla="*/ 0 h 333195"/>
                <a:gd name="connsiteX7" fmla="*/ 146744 w 293487"/>
                <a:gd name="connsiteY7" fmla="*/ 0 h 333195"/>
                <a:gd name="connsiteX8" fmla="*/ 271044 w 293487"/>
                <a:gd name="connsiteY8" fmla="*/ 265866 h 333195"/>
                <a:gd name="connsiteX9" fmla="*/ 145017 w 293487"/>
                <a:gd name="connsiteY9" fmla="*/ 312478 h 333195"/>
                <a:gd name="connsiteX10" fmla="*/ 18990 w 293487"/>
                <a:gd name="connsiteY10" fmla="*/ 265866 h 333195"/>
                <a:gd name="connsiteX11" fmla="*/ 18990 w 293487"/>
                <a:gd name="connsiteY11" fmla="*/ 226158 h 333195"/>
                <a:gd name="connsiteX12" fmla="*/ 145017 w 293487"/>
                <a:gd name="connsiteY12" fmla="*/ 260686 h 333195"/>
                <a:gd name="connsiteX13" fmla="*/ 271044 w 293487"/>
                <a:gd name="connsiteY13" fmla="*/ 226158 h 333195"/>
                <a:gd name="connsiteX14" fmla="*/ 271044 w 293487"/>
                <a:gd name="connsiteY14" fmla="*/ 265866 h 333195"/>
                <a:gd name="connsiteX15" fmla="*/ 271044 w 293487"/>
                <a:gd name="connsiteY15" fmla="*/ 203715 h 333195"/>
                <a:gd name="connsiteX16" fmla="*/ 271044 w 293487"/>
                <a:gd name="connsiteY16" fmla="*/ 203715 h 333195"/>
                <a:gd name="connsiteX17" fmla="*/ 271044 w 293487"/>
                <a:gd name="connsiteY17" fmla="*/ 203715 h 333195"/>
                <a:gd name="connsiteX18" fmla="*/ 145017 w 293487"/>
                <a:gd name="connsiteY18" fmla="*/ 250328 h 333195"/>
                <a:gd name="connsiteX19" fmla="*/ 18990 w 293487"/>
                <a:gd name="connsiteY19" fmla="*/ 203715 h 333195"/>
                <a:gd name="connsiteX20" fmla="*/ 18990 w 293487"/>
                <a:gd name="connsiteY20" fmla="*/ 203715 h 333195"/>
                <a:gd name="connsiteX21" fmla="*/ 18990 w 293487"/>
                <a:gd name="connsiteY21" fmla="*/ 203715 h 333195"/>
                <a:gd name="connsiteX22" fmla="*/ 18990 w 293487"/>
                <a:gd name="connsiteY22" fmla="*/ 164008 h 333195"/>
                <a:gd name="connsiteX23" fmla="*/ 145017 w 293487"/>
                <a:gd name="connsiteY23" fmla="*/ 198536 h 333195"/>
                <a:gd name="connsiteX24" fmla="*/ 271044 w 293487"/>
                <a:gd name="connsiteY24" fmla="*/ 164008 h 333195"/>
                <a:gd name="connsiteX25" fmla="*/ 271044 w 293487"/>
                <a:gd name="connsiteY25" fmla="*/ 203715 h 333195"/>
                <a:gd name="connsiteX26" fmla="*/ 271044 w 293487"/>
                <a:gd name="connsiteY26" fmla="*/ 141565 h 333195"/>
                <a:gd name="connsiteX27" fmla="*/ 271044 w 293487"/>
                <a:gd name="connsiteY27" fmla="*/ 141565 h 333195"/>
                <a:gd name="connsiteX28" fmla="*/ 271044 w 293487"/>
                <a:gd name="connsiteY28" fmla="*/ 141565 h 333195"/>
                <a:gd name="connsiteX29" fmla="*/ 145017 w 293487"/>
                <a:gd name="connsiteY29" fmla="*/ 188178 h 333195"/>
                <a:gd name="connsiteX30" fmla="*/ 18990 w 293487"/>
                <a:gd name="connsiteY30" fmla="*/ 141565 h 333195"/>
                <a:gd name="connsiteX31" fmla="*/ 18990 w 293487"/>
                <a:gd name="connsiteY31" fmla="*/ 141565 h 333195"/>
                <a:gd name="connsiteX32" fmla="*/ 18990 w 293487"/>
                <a:gd name="connsiteY32" fmla="*/ 141565 h 333195"/>
                <a:gd name="connsiteX33" fmla="*/ 18990 w 293487"/>
                <a:gd name="connsiteY33" fmla="*/ 105310 h 333195"/>
                <a:gd name="connsiteX34" fmla="*/ 145017 w 293487"/>
                <a:gd name="connsiteY34" fmla="*/ 136386 h 333195"/>
                <a:gd name="connsiteX35" fmla="*/ 271044 w 293487"/>
                <a:gd name="connsiteY35" fmla="*/ 105310 h 333195"/>
                <a:gd name="connsiteX36" fmla="*/ 271044 w 293487"/>
                <a:gd name="connsiteY36" fmla="*/ 141565 h 333195"/>
                <a:gd name="connsiteX37" fmla="*/ 146744 w 293487"/>
                <a:gd name="connsiteY37" fmla="*/ 115669 h 333195"/>
                <a:gd name="connsiteX38" fmla="*/ 20717 w 293487"/>
                <a:gd name="connsiteY38" fmla="*/ 69056 h 333195"/>
                <a:gd name="connsiteX39" fmla="*/ 146744 w 293487"/>
                <a:gd name="connsiteY39" fmla="*/ 22443 h 333195"/>
                <a:gd name="connsiteX40" fmla="*/ 272770 w 293487"/>
                <a:gd name="connsiteY40" fmla="*/ 69056 h 333195"/>
                <a:gd name="connsiteX41" fmla="*/ 146744 w 293487"/>
                <a:gd name="connsiteY41" fmla="*/ 115669 h 333195"/>
                <a:gd name="connsiteX42" fmla="*/ 146744 w 293487"/>
                <a:gd name="connsiteY42" fmla="*/ 115669 h 33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3487" h="333195">
                  <a:moveTo>
                    <a:pt x="146744" y="0"/>
                  </a:moveTo>
                  <a:cubicBezTo>
                    <a:pt x="75961" y="0"/>
                    <a:pt x="0" y="20717"/>
                    <a:pt x="0" y="67330"/>
                  </a:cubicBezTo>
                  <a:lnTo>
                    <a:pt x="0" y="265866"/>
                  </a:lnTo>
                  <a:cubicBezTo>
                    <a:pt x="0" y="312478"/>
                    <a:pt x="75961" y="333195"/>
                    <a:pt x="146744" y="333195"/>
                  </a:cubicBezTo>
                  <a:cubicBezTo>
                    <a:pt x="217526" y="333195"/>
                    <a:pt x="293487" y="312478"/>
                    <a:pt x="293487" y="265866"/>
                  </a:cubicBezTo>
                  <a:lnTo>
                    <a:pt x="293487" y="67330"/>
                  </a:lnTo>
                  <a:cubicBezTo>
                    <a:pt x="291761" y="20717"/>
                    <a:pt x="217526" y="0"/>
                    <a:pt x="146744" y="0"/>
                  </a:cubicBezTo>
                  <a:lnTo>
                    <a:pt x="146744" y="0"/>
                  </a:lnTo>
                  <a:close/>
                  <a:moveTo>
                    <a:pt x="271044" y="265866"/>
                  </a:moveTo>
                  <a:cubicBezTo>
                    <a:pt x="271044" y="291762"/>
                    <a:pt x="214073" y="312478"/>
                    <a:pt x="145017" y="312478"/>
                  </a:cubicBezTo>
                  <a:cubicBezTo>
                    <a:pt x="75961" y="312478"/>
                    <a:pt x="18990" y="291762"/>
                    <a:pt x="18990" y="265866"/>
                  </a:cubicBezTo>
                  <a:lnTo>
                    <a:pt x="18990" y="226158"/>
                  </a:lnTo>
                  <a:cubicBezTo>
                    <a:pt x="41433" y="248602"/>
                    <a:pt x="93225" y="260686"/>
                    <a:pt x="145017" y="260686"/>
                  </a:cubicBezTo>
                  <a:cubicBezTo>
                    <a:pt x="196809" y="260686"/>
                    <a:pt x="248601" y="248602"/>
                    <a:pt x="271044" y="226158"/>
                  </a:cubicBezTo>
                  <a:lnTo>
                    <a:pt x="271044" y="265866"/>
                  </a:lnTo>
                  <a:close/>
                  <a:moveTo>
                    <a:pt x="271044" y="203715"/>
                  </a:moveTo>
                  <a:lnTo>
                    <a:pt x="271044" y="203715"/>
                  </a:lnTo>
                  <a:cubicBezTo>
                    <a:pt x="271044" y="203715"/>
                    <a:pt x="271044" y="203715"/>
                    <a:pt x="271044" y="203715"/>
                  </a:cubicBezTo>
                  <a:cubicBezTo>
                    <a:pt x="271044" y="229611"/>
                    <a:pt x="214073" y="250328"/>
                    <a:pt x="145017" y="250328"/>
                  </a:cubicBezTo>
                  <a:cubicBezTo>
                    <a:pt x="75961" y="250328"/>
                    <a:pt x="18990" y="229611"/>
                    <a:pt x="18990" y="203715"/>
                  </a:cubicBezTo>
                  <a:cubicBezTo>
                    <a:pt x="18990" y="203715"/>
                    <a:pt x="18990" y="203715"/>
                    <a:pt x="18990" y="203715"/>
                  </a:cubicBezTo>
                  <a:lnTo>
                    <a:pt x="18990" y="203715"/>
                  </a:lnTo>
                  <a:lnTo>
                    <a:pt x="18990" y="164008"/>
                  </a:lnTo>
                  <a:cubicBezTo>
                    <a:pt x="41433" y="186451"/>
                    <a:pt x="93225" y="198536"/>
                    <a:pt x="145017" y="198536"/>
                  </a:cubicBezTo>
                  <a:cubicBezTo>
                    <a:pt x="196809" y="198536"/>
                    <a:pt x="248601" y="186451"/>
                    <a:pt x="271044" y="164008"/>
                  </a:cubicBezTo>
                  <a:lnTo>
                    <a:pt x="271044" y="203715"/>
                  </a:lnTo>
                  <a:close/>
                  <a:moveTo>
                    <a:pt x="271044" y="141565"/>
                  </a:moveTo>
                  <a:lnTo>
                    <a:pt x="271044" y="141565"/>
                  </a:lnTo>
                  <a:cubicBezTo>
                    <a:pt x="271044" y="141565"/>
                    <a:pt x="271044" y="141565"/>
                    <a:pt x="271044" y="141565"/>
                  </a:cubicBezTo>
                  <a:cubicBezTo>
                    <a:pt x="271044" y="167461"/>
                    <a:pt x="214073" y="188178"/>
                    <a:pt x="145017" y="188178"/>
                  </a:cubicBezTo>
                  <a:cubicBezTo>
                    <a:pt x="75961" y="188178"/>
                    <a:pt x="18990" y="167461"/>
                    <a:pt x="18990" y="141565"/>
                  </a:cubicBezTo>
                  <a:cubicBezTo>
                    <a:pt x="18990" y="141565"/>
                    <a:pt x="18990" y="141565"/>
                    <a:pt x="18990" y="141565"/>
                  </a:cubicBezTo>
                  <a:lnTo>
                    <a:pt x="18990" y="141565"/>
                  </a:lnTo>
                  <a:lnTo>
                    <a:pt x="18990" y="105310"/>
                  </a:lnTo>
                  <a:cubicBezTo>
                    <a:pt x="46613" y="126027"/>
                    <a:pt x="96678" y="136386"/>
                    <a:pt x="145017" y="136386"/>
                  </a:cubicBezTo>
                  <a:cubicBezTo>
                    <a:pt x="193356" y="136386"/>
                    <a:pt x="243422" y="126027"/>
                    <a:pt x="271044" y="105310"/>
                  </a:cubicBezTo>
                  <a:lnTo>
                    <a:pt x="271044" y="141565"/>
                  </a:lnTo>
                  <a:close/>
                  <a:moveTo>
                    <a:pt x="146744" y="115669"/>
                  </a:moveTo>
                  <a:cubicBezTo>
                    <a:pt x="77688" y="115669"/>
                    <a:pt x="20717" y="94952"/>
                    <a:pt x="20717" y="69056"/>
                  </a:cubicBezTo>
                  <a:cubicBezTo>
                    <a:pt x="20717" y="43160"/>
                    <a:pt x="77688" y="22443"/>
                    <a:pt x="146744" y="22443"/>
                  </a:cubicBezTo>
                  <a:cubicBezTo>
                    <a:pt x="215799" y="22443"/>
                    <a:pt x="272770" y="43160"/>
                    <a:pt x="272770" y="69056"/>
                  </a:cubicBezTo>
                  <a:cubicBezTo>
                    <a:pt x="271044" y="93226"/>
                    <a:pt x="215799" y="115669"/>
                    <a:pt x="146744" y="115669"/>
                  </a:cubicBezTo>
                  <a:lnTo>
                    <a:pt x="146744" y="115669"/>
                  </a:lnTo>
                  <a:close/>
                </a:path>
              </a:pathLst>
            </a:custGeom>
            <a:grpFill/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09C04B-25D7-46DB-AB0A-1B3066251F50}"/>
                </a:ext>
              </a:extLst>
            </p:cNvPr>
            <p:cNvSpPr/>
            <p:nvPr/>
          </p:nvSpPr>
          <p:spPr>
            <a:xfrm>
              <a:off x="4622079" y="4252315"/>
              <a:ext cx="20716" cy="20716"/>
            </a:xfrm>
            <a:custGeom>
              <a:avLst/>
              <a:gdLst>
                <a:gd name="connsiteX0" fmla="*/ 0 w 20716"/>
                <a:gd name="connsiteY0" fmla="*/ 10358 h 20716"/>
                <a:gd name="connsiteX1" fmla="*/ 10358 w 20716"/>
                <a:gd name="connsiteY1" fmla="*/ 20717 h 20716"/>
                <a:gd name="connsiteX2" fmla="*/ 20717 w 20716"/>
                <a:gd name="connsiteY2" fmla="*/ 10358 h 20716"/>
                <a:gd name="connsiteX3" fmla="*/ 10358 w 20716"/>
                <a:gd name="connsiteY3" fmla="*/ 0 h 20716"/>
                <a:gd name="connsiteX4" fmla="*/ 0 w 20716"/>
                <a:gd name="connsiteY4" fmla="*/ 10358 h 20716"/>
                <a:gd name="connsiteX5" fmla="*/ 0 w 20716"/>
                <a:gd name="connsiteY5" fmla="*/ 1035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" h="20716">
                  <a:moveTo>
                    <a:pt x="0" y="10358"/>
                  </a:moveTo>
                  <a:cubicBezTo>
                    <a:pt x="0" y="15538"/>
                    <a:pt x="5179" y="20717"/>
                    <a:pt x="10358" y="20717"/>
                  </a:cubicBezTo>
                  <a:cubicBezTo>
                    <a:pt x="15538" y="20717"/>
                    <a:pt x="20717" y="15538"/>
                    <a:pt x="20717" y="10358"/>
                  </a:cubicBezTo>
                  <a:cubicBezTo>
                    <a:pt x="20717" y="5179"/>
                    <a:pt x="15538" y="0"/>
                    <a:pt x="10358" y="0"/>
                  </a:cubicBezTo>
                  <a:cubicBezTo>
                    <a:pt x="5179" y="0"/>
                    <a:pt x="0" y="5179"/>
                    <a:pt x="0" y="10358"/>
                  </a:cubicBezTo>
                  <a:lnTo>
                    <a:pt x="0" y="10358"/>
                  </a:lnTo>
                  <a:close/>
                </a:path>
              </a:pathLst>
            </a:custGeom>
            <a:grpFill/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CC6FA9B-B304-45B6-8F47-7E6830A061F1}"/>
                </a:ext>
              </a:extLst>
            </p:cNvPr>
            <p:cNvSpPr/>
            <p:nvPr/>
          </p:nvSpPr>
          <p:spPr>
            <a:xfrm>
              <a:off x="4622079" y="4190165"/>
              <a:ext cx="20716" cy="20716"/>
            </a:xfrm>
            <a:custGeom>
              <a:avLst/>
              <a:gdLst>
                <a:gd name="connsiteX0" fmla="*/ 0 w 20716"/>
                <a:gd name="connsiteY0" fmla="*/ 10358 h 20716"/>
                <a:gd name="connsiteX1" fmla="*/ 10358 w 20716"/>
                <a:gd name="connsiteY1" fmla="*/ 20717 h 20716"/>
                <a:gd name="connsiteX2" fmla="*/ 20717 w 20716"/>
                <a:gd name="connsiteY2" fmla="*/ 10358 h 20716"/>
                <a:gd name="connsiteX3" fmla="*/ 10358 w 20716"/>
                <a:gd name="connsiteY3" fmla="*/ 0 h 20716"/>
                <a:gd name="connsiteX4" fmla="*/ 0 w 20716"/>
                <a:gd name="connsiteY4" fmla="*/ 10358 h 20716"/>
                <a:gd name="connsiteX5" fmla="*/ 0 w 20716"/>
                <a:gd name="connsiteY5" fmla="*/ 1035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" h="20716">
                  <a:moveTo>
                    <a:pt x="0" y="10358"/>
                  </a:moveTo>
                  <a:cubicBezTo>
                    <a:pt x="0" y="15538"/>
                    <a:pt x="5179" y="20717"/>
                    <a:pt x="10358" y="20717"/>
                  </a:cubicBezTo>
                  <a:cubicBezTo>
                    <a:pt x="15538" y="20717"/>
                    <a:pt x="20717" y="15538"/>
                    <a:pt x="20717" y="10358"/>
                  </a:cubicBezTo>
                  <a:cubicBezTo>
                    <a:pt x="20717" y="5179"/>
                    <a:pt x="15538" y="0"/>
                    <a:pt x="10358" y="0"/>
                  </a:cubicBezTo>
                  <a:cubicBezTo>
                    <a:pt x="5179" y="0"/>
                    <a:pt x="0" y="5179"/>
                    <a:pt x="0" y="10358"/>
                  </a:cubicBezTo>
                  <a:lnTo>
                    <a:pt x="0" y="10358"/>
                  </a:lnTo>
                  <a:close/>
                </a:path>
              </a:pathLst>
            </a:custGeom>
            <a:grpFill/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D08409C-2F42-4B5D-96EB-2E9A324BE159}"/>
                </a:ext>
              </a:extLst>
            </p:cNvPr>
            <p:cNvSpPr/>
            <p:nvPr/>
          </p:nvSpPr>
          <p:spPr>
            <a:xfrm>
              <a:off x="4622079" y="4128014"/>
              <a:ext cx="20716" cy="20716"/>
            </a:xfrm>
            <a:custGeom>
              <a:avLst/>
              <a:gdLst>
                <a:gd name="connsiteX0" fmla="*/ 0 w 20716"/>
                <a:gd name="connsiteY0" fmla="*/ 10358 h 20716"/>
                <a:gd name="connsiteX1" fmla="*/ 10358 w 20716"/>
                <a:gd name="connsiteY1" fmla="*/ 20717 h 20716"/>
                <a:gd name="connsiteX2" fmla="*/ 20717 w 20716"/>
                <a:gd name="connsiteY2" fmla="*/ 10358 h 20716"/>
                <a:gd name="connsiteX3" fmla="*/ 10358 w 20716"/>
                <a:gd name="connsiteY3" fmla="*/ 0 h 20716"/>
                <a:gd name="connsiteX4" fmla="*/ 0 w 20716"/>
                <a:gd name="connsiteY4" fmla="*/ 10358 h 20716"/>
                <a:gd name="connsiteX5" fmla="*/ 0 w 20716"/>
                <a:gd name="connsiteY5" fmla="*/ 1035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" h="20716">
                  <a:moveTo>
                    <a:pt x="0" y="10358"/>
                  </a:moveTo>
                  <a:cubicBezTo>
                    <a:pt x="0" y="15538"/>
                    <a:pt x="5179" y="20717"/>
                    <a:pt x="10358" y="20717"/>
                  </a:cubicBezTo>
                  <a:cubicBezTo>
                    <a:pt x="15538" y="20717"/>
                    <a:pt x="20717" y="15538"/>
                    <a:pt x="20717" y="10358"/>
                  </a:cubicBezTo>
                  <a:cubicBezTo>
                    <a:pt x="20717" y="5179"/>
                    <a:pt x="15538" y="0"/>
                    <a:pt x="10358" y="0"/>
                  </a:cubicBezTo>
                  <a:cubicBezTo>
                    <a:pt x="5179" y="0"/>
                    <a:pt x="0" y="3453"/>
                    <a:pt x="0" y="10358"/>
                  </a:cubicBezTo>
                  <a:lnTo>
                    <a:pt x="0" y="10358"/>
                  </a:lnTo>
                  <a:close/>
                </a:path>
              </a:pathLst>
            </a:custGeom>
            <a:grpFill/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12" name="图形 3">
            <a:extLst>
              <a:ext uri="{FF2B5EF4-FFF2-40B4-BE49-F238E27FC236}">
                <a16:creationId xmlns:a16="http://schemas.microsoft.com/office/drawing/2014/main" id="{5F96E670-FC6B-4A55-AC3B-1000124F1326}"/>
              </a:ext>
            </a:extLst>
          </p:cNvPr>
          <p:cNvGrpSpPr/>
          <p:nvPr/>
        </p:nvGrpSpPr>
        <p:grpSpPr>
          <a:xfrm>
            <a:off x="8553003" y="4188616"/>
            <a:ext cx="299230" cy="658176"/>
            <a:chOff x="4099649" y="3800884"/>
            <a:chExt cx="348902" cy="459916"/>
          </a:xfrm>
          <a:noFill/>
        </p:grpSpPr>
        <p:grpSp>
          <p:nvGrpSpPr>
            <p:cNvPr id="13" name="图形 3">
              <a:extLst>
                <a:ext uri="{FF2B5EF4-FFF2-40B4-BE49-F238E27FC236}">
                  <a16:creationId xmlns:a16="http://schemas.microsoft.com/office/drawing/2014/main" id="{8BD7430C-5A36-4D75-A89B-511DBB6A576F}"/>
                </a:ext>
              </a:extLst>
            </p:cNvPr>
            <p:cNvGrpSpPr/>
            <p:nvPr/>
          </p:nvGrpSpPr>
          <p:grpSpPr>
            <a:xfrm>
              <a:off x="4131367" y="3911899"/>
              <a:ext cx="285465" cy="38062"/>
              <a:chOff x="4131367" y="3911899"/>
              <a:chExt cx="285465" cy="38062"/>
            </a:xfrm>
          </p:grpSpPr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C729ACB6-568A-4854-9FA1-A3276C4B0B38}"/>
                  </a:ext>
                </a:extLst>
              </p:cNvPr>
              <p:cNvSpPr/>
              <p:nvPr/>
            </p:nvSpPr>
            <p:spPr>
              <a:xfrm>
                <a:off x="4131367" y="3911899"/>
                <a:ext cx="31718" cy="38062"/>
              </a:xfrm>
              <a:custGeom>
                <a:avLst/>
                <a:gdLst>
                  <a:gd name="connsiteX0" fmla="*/ 0 w 31718"/>
                  <a:gd name="connsiteY0" fmla="*/ 0 h 38062"/>
                  <a:gd name="connsiteX1" fmla="*/ 0 w 31718"/>
                  <a:gd name="connsiteY1" fmla="*/ 38062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38062">
                    <a:moveTo>
                      <a:pt x="0" y="0"/>
                    </a:moveTo>
                    <a:lnTo>
                      <a:pt x="0" y="38062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6FBFDDEA-F7F8-483B-86B2-DCC02F73D49F}"/>
                  </a:ext>
                </a:extLst>
              </p:cNvPr>
              <p:cNvSpPr/>
              <p:nvPr/>
            </p:nvSpPr>
            <p:spPr>
              <a:xfrm>
                <a:off x="4416833" y="3911899"/>
                <a:ext cx="31718" cy="38062"/>
              </a:xfrm>
              <a:custGeom>
                <a:avLst/>
                <a:gdLst>
                  <a:gd name="connsiteX0" fmla="*/ 0 w 31718"/>
                  <a:gd name="connsiteY0" fmla="*/ 0 h 38062"/>
                  <a:gd name="connsiteX1" fmla="*/ 0 w 31718"/>
                  <a:gd name="connsiteY1" fmla="*/ 38062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38062">
                    <a:moveTo>
                      <a:pt x="0" y="0"/>
                    </a:moveTo>
                    <a:lnTo>
                      <a:pt x="0" y="38062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4" name="图形 3">
              <a:extLst>
                <a:ext uri="{FF2B5EF4-FFF2-40B4-BE49-F238E27FC236}">
                  <a16:creationId xmlns:a16="http://schemas.microsoft.com/office/drawing/2014/main" id="{3AD1B2FA-79D4-4727-A946-100CB30FB1DF}"/>
                </a:ext>
              </a:extLst>
            </p:cNvPr>
            <p:cNvGrpSpPr/>
            <p:nvPr/>
          </p:nvGrpSpPr>
          <p:grpSpPr>
            <a:xfrm>
              <a:off x="4131367" y="4060975"/>
              <a:ext cx="285465" cy="41233"/>
              <a:chOff x="4131367" y="4060975"/>
              <a:chExt cx="285465" cy="41233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99C5AE7B-35CC-4DE5-96B6-6B0D082A3861}"/>
                  </a:ext>
                </a:extLst>
              </p:cNvPr>
              <p:cNvSpPr/>
              <p:nvPr/>
            </p:nvSpPr>
            <p:spPr>
              <a:xfrm>
                <a:off x="4131367" y="4060975"/>
                <a:ext cx="31718" cy="41233"/>
              </a:xfrm>
              <a:custGeom>
                <a:avLst/>
                <a:gdLst>
                  <a:gd name="connsiteX0" fmla="*/ 0 w 31718"/>
                  <a:gd name="connsiteY0" fmla="*/ 0 h 41233"/>
                  <a:gd name="connsiteX1" fmla="*/ 0 w 31718"/>
                  <a:gd name="connsiteY1" fmla="*/ 41234 h 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1233">
                    <a:moveTo>
                      <a:pt x="0" y="0"/>
                    </a:moveTo>
                    <a:lnTo>
                      <a:pt x="0" y="41234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7C242BC8-BAF7-454C-BEB2-C9B63C46EFAB}"/>
                  </a:ext>
                </a:extLst>
              </p:cNvPr>
              <p:cNvSpPr/>
              <p:nvPr/>
            </p:nvSpPr>
            <p:spPr>
              <a:xfrm>
                <a:off x="4416833" y="4060975"/>
                <a:ext cx="31718" cy="41233"/>
              </a:xfrm>
              <a:custGeom>
                <a:avLst/>
                <a:gdLst>
                  <a:gd name="connsiteX0" fmla="*/ 0 w 31718"/>
                  <a:gd name="connsiteY0" fmla="*/ 0 h 41233"/>
                  <a:gd name="connsiteX1" fmla="*/ 0 w 31718"/>
                  <a:gd name="connsiteY1" fmla="*/ 41234 h 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1233">
                    <a:moveTo>
                      <a:pt x="0" y="0"/>
                    </a:moveTo>
                    <a:lnTo>
                      <a:pt x="0" y="41234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5" name="图形 3">
              <a:extLst>
                <a:ext uri="{FF2B5EF4-FFF2-40B4-BE49-F238E27FC236}">
                  <a16:creationId xmlns:a16="http://schemas.microsoft.com/office/drawing/2014/main" id="{97288A0E-91B3-4B62-8441-48A5E28546A9}"/>
                </a:ext>
              </a:extLst>
            </p:cNvPr>
            <p:cNvGrpSpPr/>
            <p:nvPr/>
          </p:nvGrpSpPr>
          <p:grpSpPr>
            <a:xfrm>
              <a:off x="4131367" y="4213224"/>
              <a:ext cx="285465" cy="47577"/>
              <a:chOff x="4131367" y="4213224"/>
              <a:chExt cx="285465" cy="47577"/>
            </a:xfrm>
          </p:grpSpPr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1684D55B-6CF2-4A1E-83DD-0D9DE17BAA02}"/>
                  </a:ext>
                </a:extLst>
              </p:cNvPr>
              <p:cNvSpPr/>
              <p:nvPr/>
            </p:nvSpPr>
            <p:spPr>
              <a:xfrm>
                <a:off x="4131367" y="4213224"/>
                <a:ext cx="31718" cy="47577"/>
              </a:xfrm>
              <a:custGeom>
                <a:avLst/>
                <a:gdLst>
                  <a:gd name="connsiteX0" fmla="*/ 0 w 31718"/>
                  <a:gd name="connsiteY0" fmla="*/ 0 h 47577"/>
                  <a:gd name="connsiteX1" fmla="*/ 0 w 31718"/>
                  <a:gd name="connsiteY1" fmla="*/ 47578 h 4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7577">
                    <a:moveTo>
                      <a:pt x="0" y="0"/>
                    </a:moveTo>
                    <a:lnTo>
                      <a:pt x="0" y="47578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A5D92E10-3434-4251-B082-8C0911FF3BE9}"/>
                  </a:ext>
                </a:extLst>
              </p:cNvPr>
              <p:cNvSpPr/>
              <p:nvPr/>
            </p:nvSpPr>
            <p:spPr>
              <a:xfrm>
                <a:off x="4416833" y="4213224"/>
                <a:ext cx="31718" cy="47577"/>
              </a:xfrm>
              <a:custGeom>
                <a:avLst/>
                <a:gdLst>
                  <a:gd name="connsiteX0" fmla="*/ 0 w 31718"/>
                  <a:gd name="connsiteY0" fmla="*/ 0 h 47577"/>
                  <a:gd name="connsiteX1" fmla="*/ 0 w 31718"/>
                  <a:gd name="connsiteY1" fmla="*/ 47578 h 4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7577">
                    <a:moveTo>
                      <a:pt x="0" y="0"/>
                    </a:moveTo>
                    <a:lnTo>
                      <a:pt x="0" y="47578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9A203D5B-84E1-46B5-B24F-E3FA73292841}"/>
                  </a:ext>
                </a:extLst>
              </p:cNvPr>
              <p:cNvSpPr/>
              <p:nvPr/>
            </p:nvSpPr>
            <p:spPr>
              <a:xfrm>
                <a:off x="4169429" y="4251286"/>
                <a:ext cx="206169" cy="31718"/>
              </a:xfrm>
              <a:custGeom>
                <a:avLst/>
                <a:gdLst>
                  <a:gd name="connsiteX0" fmla="*/ 0 w 206169"/>
                  <a:gd name="connsiteY0" fmla="*/ 0 h 31718"/>
                  <a:gd name="connsiteX1" fmla="*/ 206170 w 206169"/>
                  <a:gd name="connsiteY1" fmla="*/ 0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169" h="31718">
                    <a:moveTo>
                      <a:pt x="0" y="0"/>
                    </a:moveTo>
                    <a:lnTo>
                      <a:pt x="206170" y="0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6" name="图形 3">
              <a:extLst>
                <a:ext uri="{FF2B5EF4-FFF2-40B4-BE49-F238E27FC236}">
                  <a16:creationId xmlns:a16="http://schemas.microsoft.com/office/drawing/2014/main" id="{21C9FF75-AAFF-4D83-B901-5A35A1882A8C}"/>
                </a:ext>
              </a:extLst>
            </p:cNvPr>
            <p:cNvGrpSpPr/>
            <p:nvPr/>
          </p:nvGrpSpPr>
          <p:grpSpPr>
            <a:xfrm>
              <a:off x="4099649" y="3800884"/>
              <a:ext cx="348902" cy="111014"/>
              <a:chOff x="4099649" y="3800884"/>
              <a:chExt cx="348902" cy="111014"/>
            </a:xfrm>
            <a:noFill/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C365B42D-5E38-4B29-9121-3112CFFAE732}"/>
                  </a:ext>
                </a:extLst>
              </p:cNvPr>
              <p:cNvSpPr/>
              <p:nvPr/>
            </p:nvSpPr>
            <p:spPr>
              <a:xfrm>
                <a:off x="4099649" y="3800884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959DB6A0-C284-4533-BE28-C12245F853F9}"/>
                  </a:ext>
                </a:extLst>
              </p:cNvPr>
              <p:cNvSpPr/>
              <p:nvPr/>
            </p:nvSpPr>
            <p:spPr>
              <a:xfrm>
                <a:off x="4385115" y="3838946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47" name="图形 3">
                <a:extLst>
                  <a:ext uri="{FF2B5EF4-FFF2-40B4-BE49-F238E27FC236}">
                    <a16:creationId xmlns:a16="http://schemas.microsoft.com/office/drawing/2014/main" id="{61992447-A539-4783-90C6-C45F2BC1E413}"/>
                  </a:ext>
                </a:extLst>
              </p:cNvPr>
              <p:cNvGrpSpPr/>
              <p:nvPr/>
            </p:nvGrpSpPr>
            <p:grpSpPr>
              <a:xfrm>
                <a:off x="4280444" y="3838946"/>
                <a:ext cx="79296" cy="31718"/>
                <a:chOff x="4280444" y="3838946"/>
                <a:chExt cx="79296" cy="31718"/>
              </a:xfrm>
            </p:grpSpPr>
            <p:sp>
              <p:nvSpPr>
                <p:cNvPr id="52" name="任意多边形: 形状 51">
                  <a:extLst>
                    <a:ext uri="{FF2B5EF4-FFF2-40B4-BE49-F238E27FC236}">
                      <a16:creationId xmlns:a16="http://schemas.microsoft.com/office/drawing/2014/main" id="{D1F347D6-B669-438F-8A0D-FE643E258AAB}"/>
                    </a:ext>
                  </a:extLst>
                </p:cNvPr>
                <p:cNvSpPr/>
                <p:nvPr/>
              </p:nvSpPr>
              <p:spPr>
                <a:xfrm>
                  <a:off x="4343881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3" name="任意多边形: 形状 52">
                  <a:extLst>
                    <a:ext uri="{FF2B5EF4-FFF2-40B4-BE49-F238E27FC236}">
                      <a16:creationId xmlns:a16="http://schemas.microsoft.com/office/drawing/2014/main" id="{3F93B864-C4C9-4E61-B997-757205134AA6}"/>
                    </a:ext>
                  </a:extLst>
                </p:cNvPr>
                <p:cNvSpPr/>
                <p:nvPr/>
              </p:nvSpPr>
              <p:spPr>
                <a:xfrm>
                  <a:off x="4312162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任意多边形: 形状 53">
                  <a:extLst>
                    <a:ext uri="{FF2B5EF4-FFF2-40B4-BE49-F238E27FC236}">
                      <a16:creationId xmlns:a16="http://schemas.microsoft.com/office/drawing/2014/main" id="{7072304B-79EB-44D8-AA56-54C8D0412530}"/>
                    </a:ext>
                  </a:extLst>
                </p:cNvPr>
                <p:cNvSpPr/>
                <p:nvPr/>
              </p:nvSpPr>
              <p:spPr>
                <a:xfrm>
                  <a:off x="4280444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913AE9D7-2523-488B-AE68-68D4D982D56D}"/>
                    </a:ext>
                  </a:extLst>
                </p:cNvPr>
                <p:cNvSpPr/>
                <p:nvPr/>
              </p:nvSpPr>
              <p:spPr>
                <a:xfrm>
                  <a:off x="4343881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49B306FE-C5BA-4E75-ABB9-AFACC4AA5981}"/>
                    </a:ext>
                  </a:extLst>
                </p:cNvPr>
                <p:cNvSpPr/>
                <p:nvPr/>
              </p:nvSpPr>
              <p:spPr>
                <a:xfrm>
                  <a:off x="4312162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AE083F15-DF8D-400D-B8DB-4F4A25D02279}"/>
                    </a:ext>
                  </a:extLst>
                </p:cNvPr>
                <p:cNvSpPr/>
                <p:nvPr/>
              </p:nvSpPr>
              <p:spPr>
                <a:xfrm>
                  <a:off x="4280444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48" name="图形 3">
                <a:extLst>
                  <a:ext uri="{FF2B5EF4-FFF2-40B4-BE49-F238E27FC236}">
                    <a16:creationId xmlns:a16="http://schemas.microsoft.com/office/drawing/2014/main" id="{2301A1BA-4592-4F6B-B193-7F6B3D4DD793}"/>
                  </a:ext>
                </a:extLst>
              </p:cNvPr>
              <p:cNvGrpSpPr/>
              <p:nvPr/>
            </p:nvGrpSpPr>
            <p:grpSpPr>
              <a:xfrm>
                <a:off x="4131367" y="3832603"/>
                <a:ext cx="63436" cy="47577"/>
                <a:chOff x="4131367" y="3832603"/>
                <a:chExt cx="63436" cy="47577"/>
              </a:xfrm>
            </p:grpSpPr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F5D33146-F93F-4E66-882C-BFC5AC7269B3}"/>
                    </a:ext>
                  </a:extLst>
                </p:cNvPr>
                <p:cNvSpPr/>
                <p:nvPr/>
              </p:nvSpPr>
              <p:spPr>
                <a:xfrm>
                  <a:off x="4163086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311EF2E8-7DD3-4729-B868-DC6A0D98ABF1}"/>
                    </a:ext>
                  </a:extLst>
                </p:cNvPr>
                <p:cNvSpPr/>
                <p:nvPr/>
              </p:nvSpPr>
              <p:spPr>
                <a:xfrm>
                  <a:off x="4131367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9F097364-68B5-4072-AD2A-2C35BF98F02F}"/>
                    </a:ext>
                  </a:extLst>
                </p:cNvPr>
                <p:cNvSpPr/>
                <p:nvPr/>
              </p:nvSpPr>
              <p:spPr>
                <a:xfrm>
                  <a:off x="4194804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17" name="图形 3">
              <a:extLst>
                <a:ext uri="{FF2B5EF4-FFF2-40B4-BE49-F238E27FC236}">
                  <a16:creationId xmlns:a16="http://schemas.microsoft.com/office/drawing/2014/main" id="{A47FE86D-7211-42A7-A5E7-4DEDF36897E3}"/>
                </a:ext>
              </a:extLst>
            </p:cNvPr>
            <p:cNvGrpSpPr/>
            <p:nvPr/>
          </p:nvGrpSpPr>
          <p:grpSpPr>
            <a:xfrm>
              <a:off x="4099649" y="3949961"/>
              <a:ext cx="348902" cy="111014"/>
              <a:chOff x="4099649" y="3949961"/>
              <a:chExt cx="348902" cy="111014"/>
            </a:xfrm>
            <a:noFill/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74D16C56-8A0A-4AF2-B8BC-AD4E5BB7BAAF}"/>
                  </a:ext>
                </a:extLst>
              </p:cNvPr>
              <p:cNvSpPr/>
              <p:nvPr/>
            </p:nvSpPr>
            <p:spPr>
              <a:xfrm>
                <a:off x="4099649" y="3949961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EB329003-CABB-4DDE-B593-E12C860A8C9C}"/>
                  </a:ext>
                </a:extLst>
              </p:cNvPr>
              <p:cNvSpPr/>
              <p:nvPr/>
            </p:nvSpPr>
            <p:spPr>
              <a:xfrm>
                <a:off x="4385115" y="3991195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34" name="图形 3">
                <a:extLst>
                  <a:ext uri="{FF2B5EF4-FFF2-40B4-BE49-F238E27FC236}">
                    <a16:creationId xmlns:a16="http://schemas.microsoft.com/office/drawing/2014/main" id="{A0696B0D-6BD7-4306-AA0E-553A5D2744AA}"/>
                  </a:ext>
                </a:extLst>
              </p:cNvPr>
              <p:cNvGrpSpPr/>
              <p:nvPr/>
            </p:nvGrpSpPr>
            <p:grpSpPr>
              <a:xfrm>
                <a:off x="4280444" y="3991195"/>
                <a:ext cx="79296" cy="31718"/>
                <a:chOff x="4280444" y="3991195"/>
                <a:chExt cx="79296" cy="31718"/>
              </a:xfrm>
            </p:grpSpPr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92C1DB11-1EE7-427C-AAFD-82AADD7E4316}"/>
                    </a:ext>
                  </a:extLst>
                </p:cNvPr>
                <p:cNvSpPr/>
                <p:nvPr/>
              </p:nvSpPr>
              <p:spPr>
                <a:xfrm>
                  <a:off x="4343881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7527B804-417E-4FC7-8042-05220B9D0E9B}"/>
                    </a:ext>
                  </a:extLst>
                </p:cNvPr>
                <p:cNvSpPr/>
                <p:nvPr/>
              </p:nvSpPr>
              <p:spPr>
                <a:xfrm>
                  <a:off x="4312162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FAC36B99-53D6-4FF0-BC14-434DD3E6011B}"/>
                    </a:ext>
                  </a:extLst>
                </p:cNvPr>
                <p:cNvSpPr/>
                <p:nvPr/>
              </p:nvSpPr>
              <p:spPr>
                <a:xfrm>
                  <a:off x="4280444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7F9DCB4E-D4F6-4CE3-AE17-C816ED461025}"/>
                    </a:ext>
                  </a:extLst>
                </p:cNvPr>
                <p:cNvSpPr/>
                <p:nvPr/>
              </p:nvSpPr>
              <p:spPr>
                <a:xfrm>
                  <a:off x="4343881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1BFF3CC4-0DBA-4B9B-A09D-29D8C2BC985A}"/>
                    </a:ext>
                  </a:extLst>
                </p:cNvPr>
                <p:cNvSpPr/>
                <p:nvPr/>
              </p:nvSpPr>
              <p:spPr>
                <a:xfrm>
                  <a:off x="4312162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30691586-0067-4E6C-B08B-61529ED6D40B}"/>
                    </a:ext>
                  </a:extLst>
                </p:cNvPr>
                <p:cNvSpPr/>
                <p:nvPr/>
              </p:nvSpPr>
              <p:spPr>
                <a:xfrm>
                  <a:off x="4280444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35" name="图形 3">
                <a:extLst>
                  <a:ext uri="{FF2B5EF4-FFF2-40B4-BE49-F238E27FC236}">
                    <a16:creationId xmlns:a16="http://schemas.microsoft.com/office/drawing/2014/main" id="{F15B4AC8-1F26-49AB-A86E-1093C48392F7}"/>
                  </a:ext>
                </a:extLst>
              </p:cNvPr>
              <p:cNvGrpSpPr/>
              <p:nvPr/>
            </p:nvGrpSpPr>
            <p:grpSpPr>
              <a:xfrm>
                <a:off x="4131367" y="3981679"/>
                <a:ext cx="63436" cy="47577"/>
                <a:chOff x="4131367" y="3981679"/>
                <a:chExt cx="63436" cy="47577"/>
              </a:xfrm>
            </p:grpSpPr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1D9726EB-6B7D-4CE7-AD11-49268986CC38}"/>
                    </a:ext>
                  </a:extLst>
                </p:cNvPr>
                <p:cNvSpPr/>
                <p:nvPr/>
              </p:nvSpPr>
              <p:spPr>
                <a:xfrm>
                  <a:off x="4163086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3E954E33-A465-448D-87D9-96851FE1B139}"/>
                    </a:ext>
                  </a:extLst>
                </p:cNvPr>
                <p:cNvSpPr/>
                <p:nvPr/>
              </p:nvSpPr>
              <p:spPr>
                <a:xfrm>
                  <a:off x="4131367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0B046520-FA1D-4D22-969F-8461DE80042A}"/>
                    </a:ext>
                  </a:extLst>
                </p:cNvPr>
                <p:cNvSpPr/>
                <p:nvPr/>
              </p:nvSpPr>
              <p:spPr>
                <a:xfrm>
                  <a:off x="4194804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18" name="图形 3">
              <a:extLst>
                <a:ext uri="{FF2B5EF4-FFF2-40B4-BE49-F238E27FC236}">
                  <a16:creationId xmlns:a16="http://schemas.microsoft.com/office/drawing/2014/main" id="{19EE8047-60E7-47C3-A806-7E0B068D9F77}"/>
                </a:ext>
              </a:extLst>
            </p:cNvPr>
            <p:cNvGrpSpPr/>
            <p:nvPr/>
          </p:nvGrpSpPr>
          <p:grpSpPr>
            <a:xfrm>
              <a:off x="4099649" y="4102209"/>
              <a:ext cx="348902" cy="111014"/>
              <a:chOff x="4099649" y="4102209"/>
              <a:chExt cx="348902" cy="111014"/>
            </a:xfrm>
            <a:noFill/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A06E14EC-3FB8-44EF-A120-FF86A42F296E}"/>
                  </a:ext>
                </a:extLst>
              </p:cNvPr>
              <p:cNvSpPr/>
              <p:nvPr/>
            </p:nvSpPr>
            <p:spPr>
              <a:xfrm>
                <a:off x="4099649" y="4102209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D6D8CB7B-2A80-43D6-9AAA-6D22C1F16A02}"/>
                  </a:ext>
                </a:extLst>
              </p:cNvPr>
              <p:cNvSpPr/>
              <p:nvPr/>
            </p:nvSpPr>
            <p:spPr>
              <a:xfrm>
                <a:off x="4385115" y="4140271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21" name="图形 3">
                <a:extLst>
                  <a:ext uri="{FF2B5EF4-FFF2-40B4-BE49-F238E27FC236}">
                    <a16:creationId xmlns:a16="http://schemas.microsoft.com/office/drawing/2014/main" id="{2DECD36E-1109-4CA1-ABBB-8805DC8FFE33}"/>
                  </a:ext>
                </a:extLst>
              </p:cNvPr>
              <p:cNvGrpSpPr/>
              <p:nvPr/>
            </p:nvGrpSpPr>
            <p:grpSpPr>
              <a:xfrm>
                <a:off x="4280444" y="4140271"/>
                <a:ext cx="79296" cy="31718"/>
                <a:chOff x="4280444" y="4140271"/>
                <a:chExt cx="79296" cy="31718"/>
              </a:xfrm>
            </p:grpSpPr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1D6AACD6-A017-4072-90B1-04B6300B77B6}"/>
                    </a:ext>
                  </a:extLst>
                </p:cNvPr>
                <p:cNvSpPr/>
                <p:nvPr/>
              </p:nvSpPr>
              <p:spPr>
                <a:xfrm>
                  <a:off x="4343881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A0CAB9E1-3644-4763-8C84-1633735CF1D3}"/>
                    </a:ext>
                  </a:extLst>
                </p:cNvPr>
                <p:cNvSpPr/>
                <p:nvPr/>
              </p:nvSpPr>
              <p:spPr>
                <a:xfrm>
                  <a:off x="4312162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57F4D202-BB18-44EC-B608-B2E412D4C34B}"/>
                    </a:ext>
                  </a:extLst>
                </p:cNvPr>
                <p:cNvSpPr/>
                <p:nvPr/>
              </p:nvSpPr>
              <p:spPr>
                <a:xfrm>
                  <a:off x="4280444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023CC47F-FC78-4375-8964-B47740779D70}"/>
                    </a:ext>
                  </a:extLst>
                </p:cNvPr>
                <p:cNvSpPr/>
                <p:nvPr/>
              </p:nvSpPr>
              <p:spPr>
                <a:xfrm>
                  <a:off x="4343881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92308F4C-EB28-4038-BBBE-560C15B65941}"/>
                    </a:ext>
                  </a:extLst>
                </p:cNvPr>
                <p:cNvSpPr/>
                <p:nvPr/>
              </p:nvSpPr>
              <p:spPr>
                <a:xfrm>
                  <a:off x="4312162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91AE9CF8-7822-4224-90B8-C28A2780DBA4}"/>
                    </a:ext>
                  </a:extLst>
                </p:cNvPr>
                <p:cNvSpPr/>
                <p:nvPr/>
              </p:nvSpPr>
              <p:spPr>
                <a:xfrm>
                  <a:off x="4280444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22" name="图形 3">
                <a:extLst>
                  <a:ext uri="{FF2B5EF4-FFF2-40B4-BE49-F238E27FC236}">
                    <a16:creationId xmlns:a16="http://schemas.microsoft.com/office/drawing/2014/main" id="{0843257F-8D88-48D9-A455-BFD17C085AAA}"/>
                  </a:ext>
                </a:extLst>
              </p:cNvPr>
              <p:cNvGrpSpPr/>
              <p:nvPr/>
            </p:nvGrpSpPr>
            <p:grpSpPr>
              <a:xfrm>
                <a:off x="4131367" y="4133927"/>
                <a:ext cx="63436" cy="47577"/>
                <a:chOff x="4131367" y="4133927"/>
                <a:chExt cx="63436" cy="47577"/>
              </a:xfrm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116B07EF-F9CB-4DA5-ACF8-E375D0F49A0E}"/>
                    </a:ext>
                  </a:extLst>
                </p:cNvPr>
                <p:cNvSpPr/>
                <p:nvPr/>
              </p:nvSpPr>
              <p:spPr>
                <a:xfrm>
                  <a:off x="4163086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30E46A16-7A16-42CF-8772-88E7304477AD}"/>
                    </a:ext>
                  </a:extLst>
                </p:cNvPr>
                <p:cNvSpPr/>
                <p:nvPr/>
              </p:nvSpPr>
              <p:spPr>
                <a:xfrm>
                  <a:off x="4131367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33125C97-A470-469F-A63E-5BF36DBE1631}"/>
                    </a:ext>
                  </a:extLst>
                </p:cNvPr>
                <p:cNvSpPr/>
                <p:nvPr/>
              </p:nvSpPr>
              <p:spPr>
                <a:xfrm>
                  <a:off x="4194804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14F4CED9-2CAB-47B0-A821-DE0425FB86A2}"/>
              </a:ext>
            </a:extLst>
          </p:cNvPr>
          <p:cNvSpPr txBox="1"/>
          <p:nvPr/>
        </p:nvSpPr>
        <p:spPr>
          <a:xfrm>
            <a:off x="7865127" y="4860849"/>
            <a:ext cx="96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服务器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668DFCB-F955-4CD3-A7A9-4D615D7C29E2}"/>
              </a:ext>
            </a:extLst>
          </p:cNvPr>
          <p:cNvSpPr txBox="1"/>
          <p:nvPr/>
        </p:nvSpPr>
        <p:spPr>
          <a:xfrm>
            <a:off x="8180942" y="4325922"/>
            <a:ext cx="38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3E4EBF8-EAD8-4FB5-A445-842DEC8066FB}"/>
              </a:ext>
            </a:extLst>
          </p:cNvPr>
          <p:cNvSpPr txBox="1"/>
          <p:nvPr/>
        </p:nvSpPr>
        <p:spPr>
          <a:xfrm>
            <a:off x="3202794" y="4636791"/>
            <a:ext cx="1849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图片存储服务器</a:t>
            </a: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34211400-7846-4B4A-826B-690DA162A187}"/>
              </a:ext>
            </a:extLst>
          </p:cNvPr>
          <p:cNvCxnSpPr>
            <a:cxnSpLocks/>
          </p:cNvCxnSpPr>
          <p:nvPr/>
        </p:nvCxnSpPr>
        <p:spPr>
          <a:xfrm>
            <a:off x="2241853" y="3089829"/>
            <a:ext cx="1454802" cy="1027576"/>
          </a:xfrm>
          <a:prstGeom prst="bentConnector3">
            <a:avLst>
              <a:gd name="adj1" fmla="val 438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17318D30-81B5-437C-9825-8B188C9334DE}"/>
              </a:ext>
            </a:extLst>
          </p:cNvPr>
          <p:cNvCxnSpPr>
            <a:cxnSpLocks/>
          </p:cNvCxnSpPr>
          <p:nvPr/>
        </p:nvCxnSpPr>
        <p:spPr>
          <a:xfrm flipV="1">
            <a:off x="2274948" y="4403646"/>
            <a:ext cx="1421706" cy="350455"/>
          </a:xfrm>
          <a:prstGeom prst="bentConnector3">
            <a:avLst>
              <a:gd name="adj1" fmla="val 38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F59F6EB-DB46-4E99-A0EF-B2446D0C1231}"/>
              </a:ext>
            </a:extLst>
          </p:cNvPr>
          <p:cNvSpPr txBox="1"/>
          <p:nvPr/>
        </p:nvSpPr>
        <p:spPr>
          <a:xfrm>
            <a:off x="1963724" y="2864398"/>
            <a:ext cx="1220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6D55C33-28D0-4EAE-BF6A-39EE20FB1F05}"/>
              </a:ext>
            </a:extLst>
          </p:cNvPr>
          <p:cNvSpPr txBox="1"/>
          <p:nvPr/>
        </p:nvSpPr>
        <p:spPr>
          <a:xfrm>
            <a:off x="1948408" y="3784798"/>
            <a:ext cx="1220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C59BFE0-95B0-46ED-B218-2F8B9D61F603}"/>
              </a:ext>
            </a:extLst>
          </p:cNvPr>
          <p:cNvSpPr txBox="1"/>
          <p:nvPr/>
        </p:nvSpPr>
        <p:spPr>
          <a:xfrm>
            <a:off x="1919699" y="4523756"/>
            <a:ext cx="1220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grpSp>
        <p:nvGrpSpPr>
          <p:cNvPr id="73" name="图形 2">
            <a:extLst>
              <a:ext uri="{FF2B5EF4-FFF2-40B4-BE49-F238E27FC236}">
                <a16:creationId xmlns:a16="http://schemas.microsoft.com/office/drawing/2014/main" id="{EB0F9D0A-27B8-4338-A5DA-44CAFA6B435D}"/>
              </a:ext>
            </a:extLst>
          </p:cNvPr>
          <p:cNvGrpSpPr/>
          <p:nvPr/>
        </p:nvGrpSpPr>
        <p:grpSpPr>
          <a:xfrm>
            <a:off x="9198866" y="5208331"/>
            <a:ext cx="359867" cy="431841"/>
            <a:chOff x="6074977" y="2915385"/>
            <a:chExt cx="359867" cy="431841"/>
          </a:xfrm>
          <a:noFill/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72C62D1-ED66-411A-88EB-1335E087E7A5}"/>
                </a:ext>
              </a:extLst>
            </p:cNvPr>
            <p:cNvSpPr/>
            <p:nvPr/>
          </p:nvSpPr>
          <p:spPr>
            <a:xfrm>
              <a:off x="6074977" y="2915385"/>
              <a:ext cx="238952" cy="218799"/>
            </a:xfrm>
            <a:custGeom>
              <a:avLst/>
              <a:gdLst>
                <a:gd name="connsiteX0" fmla="*/ 43184 w 238952"/>
                <a:gd name="connsiteY0" fmla="*/ 215921 h 218799"/>
                <a:gd name="connsiteX1" fmla="*/ 181373 w 238952"/>
                <a:gd name="connsiteY1" fmla="*/ 77731 h 218799"/>
                <a:gd name="connsiteX2" fmla="*/ 181373 w 238952"/>
                <a:gd name="connsiteY2" fmla="*/ 115158 h 218799"/>
                <a:gd name="connsiteX3" fmla="*/ 238952 w 238952"/>
                <a:gd name="connsiteY3" fmla="*/ 57579 h 218799"/>
                <a:gd name="connsiteX4" fmla="*/ 181373 w 238952"/>
                <a:gd name="connsiteY4" fmla="*/ 0 h 218799"/>
                <a:gd name="connsiteX5" fmla="*/ 181373 w 238952"/>
                <a:gd name="connsiteY5" fmla="*/ 37426 h 218799"/>
                <a:gd name="connsiteX6" fmla="*/ 0 w 238952"/>
                <a:gd name="connsiteY6" fmla="*/ 218799 h 21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952" h="218799">
                  <a:moveTo>
                    <a:pt x="43184" y="215921"/>
                  </a:moveTo>
                  <a:cubicBezTo>
                    <a:pt x="43184" y="141068"/>
                    <a:pt x="103642" y="77731"/>
                    <a:pt x="181373" y="77731"/>
                  </a:cubicBezTo>
                  <a:lnTo>
                    <a:pt x="181373" y="115158"/>
                  </a:lnTo>
                  <a:lnTo>
                    <a:pt x="238952" y="57579"/>
                  </a:lnTo>
                  <a:lnTo>
                    <a:pt x="181373" y="0"/>
                  </a:lnTo>
                  <a:lnTo>
                    <a:pt x="181373" y="37426"/>
                  </a:lnTo>
                  <a:cubicBezTo>
                    <a:pt x="80610" y="37426"/>
                    <a:pt x="0" y="118036"/>
                    <a:pt x="0" y="218799"/>
                  </a:cubicBezTo>
                </a:path>
              </a:pathLst>
            </a:custGeom>
            <a:noFill/>
            <a:ln w="9525" cap="flat">
              <a:solidFill>
                <a:srgbClr val="006DB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C1FA6874-54FC-4BD7-A515-866B6CA52D6F}"/>
                </a:ext>
              </a:extLst>
            </p:cNvPr>
            <p:cNvSpPr/>
            <p:nvPr/>
          </p:nvSpPr>
          <p:spPr>
            <a:xfrm>
              <a:off x="6195893" y="3128426"/>
              <a:ext cx="238952" cy="218799"/>
            </a:xfrm>
            <a:custGeom>
              <a:avLst/>
              <a:gdLst>
                <a:gd name="connsiteX0" fmla="*/ 195768 w 238952"/>
                <a:gd name="connsiteY0" fmla="*/ 2879 h 218799"/>
                <a:gd name="connsiteX1" fmla="*/ 57579 w 238952"/>
                <a:gd name="connsiteY1" fmla="*/ 141068 h 218799"/>
                <a:gd name="connsiteX2" fmla="*/ 57579 w 238952"/>
                <a:gd name="connsiteY2" fmla="*/ 103642 h 218799"/>
                <a:gd name="connsiteX3" fmla="*/ 0 w 238952"/>
                <a:gd name="connsiteY3" fmla="*/ 161221 h 218799"/>
                <a:gd name="connsiteX4" fmla="*/ 57579 w 238952"/>
                <a:gd name="connsiteY4" fmla="*/ 218799 h 218799"/>
                <a:gd name="connsiteX5" fmla="*/ 57579 w 238952"/>
                <a:gd name="connsiteY5" fmla="*/ 181373 h 218799"/>
                <a:gd name="connsiteX6" fmla="*/ 238952 w 238952"/>
                <a:gd name="connsiteY6" fmla="*/ 0 h 21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952" h="218799">
                  <a:moveTo>
                    <a:pt x="195768" y="2879"/>
                  </a:moveTo>
                  <a:cubicBezTo>
                    <a:pt x="195768" y="77731"/>
                    <a:pt x="135310" y="141068"/>
                    <a:pt x="57579" y="141068"/>
                  </a:cubicBezTo>
                  <a:lnTo>
                    <a:pt x="57579" y="103642"/>
                  </a:lnTo>
                  <a:lnTo>
                    <a:pt x="0" y="161221"/>
                  </a:lnTo>
                  <a:lnTo>
                    <a:pt x="57579" y="218799"/>
                  </a:lnTo>
                  <a:lnTo>
                    <a:pt x="57579" y="181373"/>
                  </a:lnTo>
                  <a:cubicBezTo>
                    <a:pt x="158342" y="181373"/>
                    <a:pt x="238952" y="100763"/>
                    <a:pt x="238952" y="0"/>
                  </a:cubicBezTo>
                </a:path>
              </a:pathLst>
            </a:custGeom>
            <a:noFill/>
            <a:ln w="9525" cap="flat">
              <a:solidFill>
                <a:srgbClr val="006DB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76" name="图形 2">
              <a:extLst>
                <a:ext uri="{FF2B5EF4-FFF2-40B4-BE49-F238E27FC236}">
                  <a16:creationId xmlns:a16="http://schemas.microsoft.com/office/drawing/2014/main" id="{F10B6FBA-3772-41D5-AC6B-8AAEA99E6638}"/>
                </a:ext>
              </a:extLst>
            </p:cNvPr>
            <p:cNvGrpSpPr/>
            <p:nvPr/>
          </p:nvGrpSpPr>
          <p:grpSpPr>
            <a:xfrm>
              <a:off x="6095130" y="3223431"/>
              <a:ext cx="28789" cy="71973"/>
              <a:chOff x="6095130" y="3223431"/>
              <a:chExt cx="28789" cy="71973"/>
            </a:xfrm>
          </p:grpSpPr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D4A05A86-C37F-43BF-8E11-AF6239DCC0A6}"/>
                  </a:ext>
                </a:extLst>
              </p:cNvPr>
              <p:cNvSpPr/>
              <p:nvPr/>
            </p:nvSpPr>
            <p:spPr>
              <a:xfrm>
                <a:off x="6095130" y="3223431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93DFBCC-D4D4-44B7-8DCE-A5178F937ADB}"/>
                  </a:ext>
                </a:extLst>
              </p:cNvPr>
              <p:cNvSpPr/>
              <p:nvPr/>
            </p:nvSpPr>
            <p:spPr>
              <a:xfrm>
                <a:off x="6095130" y="3252221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0ADAA037-16D4-4EBE-A6B1-1FFA3FAF4EC9}"/>
                  </a:ext>
                </a:extLst>
              </p:cNvPr>
              <p:cNvSpPr/>
              <p:nvPr/>
            </p:nvSpPr>
            <p:spPr>
              <a:xfrm>
                <a:off x="6095130" y="3281010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77" name="图形 2">
              <a:extLst>
                <a:ext uri="{FF2B5EF4-FFF2-40B4-BE49-F238E27FC236}">
                  <a16:creationId xmlns:a16="http://schemas.microsoft.com/office/drawing/2014/main" id="{A16E97C7-6E30-4D23-872C-4B4673044345}"/>
                </a:ext>
              </a:extLst>
            </p:cNvPr>
            <p:cNvGrpSpPr/>
            <p:nvPr/>
          </p:nvGrpSpPr>
          <p:grpSpPr>
            <a:xfrm>
              <a:off x="6411813" y="2964327"/>
              <a:ext cx="28789" cy="71973"/>
              <a:chOff x="6411813" y="2964327"/>
              <a:chExt cx="28789" cy="71973"/>
            </a:xfrm>
          </p:grpSpPr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75F75ED3-8651-4C48-8BCD-BAAE2D1DB313}"/>
                  </a:ext>
                </a:extLst>
              </p:cNvPr>
              <p:cNvSpPr/>
              <p:nvPr/>
            </p:nvSpPr>
            <p:spPr>
              <a:xfrm>
                <a:off x="6411813" y="2964327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077DA2DA-6BED-4C17-BF7F-9D08FC6DA4FF}"/>
                  </a:ext>
                </a:extLst>
              </p:cNvPr>
              <p:cNvSpPr/>
              <p:nvPr/>
            </p:nvSpPr>
            <p:spPr>
              <a:xfrm>
                <a:off x="6411813" y="2993116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C688478E-0ABF-47F3-91A9-58CD407CCBA1}"/>
                  </a:ext>
                </a:extLst>
              </p:cNvPr>
              <p:cNvSpPr/>
              <p:nvPr/>
            </p:nvSpPr>
            <p:spPr>
              <a:xfrm>
                <a:off x="6411813" y="3021906"/>
                <a:ext cx="28789" cy="14394"/>
              </a:xfrm>
              <a:custGeom>
                <a:avLst/>
                <a:gdLst>
                  <a:gd name="connsiteX0" fmla="*/ 0 w 28789"/>
                  <a:gd name="connsiteY0" fmla="*/ 0 h 14394"/>
                  <a:gd name="connsiteX1" fmla="*/ 0 w 28789"/>
                  <a:gd name="connsiteY1" fmla="*/ 14395 h 1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89" h="14394">
                    <a:moveTo>
                      <a:pt x="0" y="0"/>
                    </a:moveTo>
                    <a:lnTo>
                      <a:pt x="0" y="14395"/>
                    </a:lnTo>
                  </a:path>
                </a:pathLst>
              </a:custGeom>
              <a:ln w="9525" cap="flat">
                <a:solidFill>
                  <a:srgbClr val="B6252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31382084-C7E0-47DA-902D-9BA435953EF1}"/>
                </a:ext>
              </a:extLst>
            </p:cNvPr>
            <p:cNvSpPr/>
            <p:nvPr/>
          </p:nvSpPr>
          <p:spPr>
            <a:xfrm>
              <a:off x="6230440" y="3108274"/>
              <a:ext cx="46063" cy="46063"/>
            </a:xfrm>
            <a:custGeom>
              <a:avLst/>
              <a:gdLst>
                <a:gd name="connsiteX0" fmla="*/ 46063 w 46063"/>
                <a:gd name="connsiteY0" fmla="*/ 23032 h 46063"/>
                <a:gd name="connsiteX1" fmla="*/ 23031 w 46063"/>
                <a:gd name="connsiteY1" fmla="*/ 46063 h 46063"/>
                <a:gd name="connsiteX2" fmla="*/ 0 w 46063"/>
                <a:gd name="connsiteY2" fmla="*/ 23032 h 46063"/>
                <a:gd name="connsiteX3" fmla="*/ 23031 w 46063"/>
                <a:gd name="connsiteY3" fmla="*/ 0 h 46063"/>
                <a:gd name="connsiteX4" fmla="*/ 46063 w 46063"/>
                <a:gd name="connsiteY4" fmla="*/ 23032 h 4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63" h="46063">
                  <a:moveTo>
                    <a:pt x="46063" y="23032"/>
                  </a:moveTo>
                  <a:cubicBezTo>
                    <a:pt x="46063" y="35752"/>
                    <a:pt x="35752" y="46063"/>
                    <a:pt x="23031" y="46063"/>
                  </a:cubicBezTo>
                  <a:cubicBezTo>
                    <a:pt x="10311" y="46063"/>
                    <a:pt x="0" y="35751"/>
                    <a:pt x="0" y="23032"/>
                  </a:cubicBezTo>
                  <a:cubicBezTo>
                    <a:pt x="0" y="10312"/>
                    <a:pt x="10311" y="0"/>
                    <a:pt x="23031" y="0"/>
                  </a:cubicBezTo>
                  <a:cubicBezTo>
                    <a:pt x="35752" y="0"/>
                    <a:pt x="46063" y="10312"/>
                    <a:pt x="46063" y="23032"/>
                  </a:cubicBezTo>
                  <a:close/>
                </a:path>
              </a:pathLst>
            </a:custGeom>
            <a:noFill/>
            <a:ln w="9525" cap="flat">
              <a:solidFill>
                <a:srgbClr val="006DB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E7873EE-BA01-4B70-9BEE-27B6F0CE320B}"/>
                </a:ext>
              </a:extLst>
            </p:cNvPr>
            <p:cNvSpPr/>
            <p:nvPr/>
          </p:nvSpPr>
          <p:spPr>
            <a:xfrm>
              <a:off x="6181498" y="3059332"/>
              <a:ext cx="143946" cy="143947"/>
            </a:xfrm>
            <a:custGeom>
              <a:avLst/>
              <a:gdLst>
                <a:gd name="connsiteX0" fmla="*/ 143947 w 143946"/>
                <a:gd name="connsiteY0" fmla="*/ 71974 h 143947"/>
                <a:gd name="connsiteX1" fmla="*/ 71973 w 143946"/>
                <a:gd name="connsiteY1" fmla="*/ 143947 h 143947"/>
                <a:gd name="connsiteX2" fmla="*/ 0 w 143946"/>
                <a:gd name="connsiteY2" fmla="*/ 71974 h 143947"/>
                <a:gd name="connsiteX3" fmla="*/ 71973 w 143946"/>
                <a:gd name="connsiteY3" fmla="*/ 0 h 143947"/>
                <a:gd name="connsiteX4" fmla="*/ 143947 w 143946"/>
                <a:gd name="connsiteY4" fmla="*/ 71974 h 14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46" h="143947">
                  <a:moveTo>
                    <a:pt x="143947" y="71974"/>
                  </a:moveTo>
                  <a:cubicBezTo>
                    <a:pt x="143947" y="111723"/>
                    <a:pt x="111723" y="143947"/>
                    <a:pt x="71973" y="143947"/>
                  </a:cubicBezTo>
                  <a:cubicBezTo>
                    <a:pt x="32224" y="143947"/>
                    <a:pt x="0" y="111723"/>
                    <a:pt x="0" y="71974"/>
                  </a:cubicBezTo>
                  <a:cubicBezTo>
                    <a:pt x="0" y="32224"/>
                    <a:pt x="32224" y="0"/>
                    <a:pt x="71973" y="0"/>
                  </a:cubicBezTo>
                  <a:cubicBezTo>
                    <a:pt x="111723" y="0"/>
                    <a:pt x="143947" y="32224"/>
                    <a:pt x="143947" y="71974"/>
                  </a:cubicBezTo>
                  <a:close/>
                </a:path>
              </a:pathLst>
            </a:custGeom>
            <a:noFill/>
            <a:ln w="9525" cap="flat">
              <a:solidFill>
                <a:srgbClr val="006DB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86" name="图形 3">
            <a:extLst>
              <a:ext uri="{FF2B5EF4-FFF2-40B4-BE49-F238E27FC236}">
                <a16:creationId xmlns:a16="http://schemas.microsoft.com/office/drawing/2014/main" id="{602C26D3-FEB1-477B-A252-453016D7806C}"/>
              </a:ext>
            </a:extLst>
          </p:cNvPr>
          <p:cNvGrpSpPr/>
          <p:nvPr/>
        </p:nvGrpSpPr>
        <p:grpSpPr>
          <a:xfrm>
            <a:off x="9144898" y="3244363"/>
            <a:ext cx="440865" cy="425719"/>
            <a:chOff x="7068513" y="5345571"/>
            <a:chExt cx="440865" cy="425719"/>
          </a:xfrm>
          <a:noFill/>
        </p:grpSpPr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76A08679-0DEC-4B98-B58A-067A19B46B2C}"/>
                </a:ext>
              </a:extLst>
            </p:cNvPr>
            <p:cNvSpPr/>
            <p:nvPr/>
          </p:nvSpPr>
          <p:spPr>
            <a:xfrm>
              <a:off x="7214397" y="5541381"/>
              <a:ext cx="294981" cy="168951"/>
            </a:xfrm>
            <a:custGeom>
              <a:avLst/>
              <a:gdLst>
                <a:gd name="connsiteX0" fmla="*/ 0 w 294981"/>
                <a:gd name="connsiteY0" fmla="*/ 168951 h 168951"/>
                <a:gd name="connsiteX1" fmla="*/ 19031 w 294981"/>
                <a:gd name="connsiteY1" fmla="*/ 159436 h 168951"/>
                <a:gd name="connsiteX2" fmla="*/ 164936 w 294981"/>
                <a:gd name="connsiteY2" fmla="*/ 159436 h 168951"/>
                <a:gd name="connsiteX3" fmla="*/ 244232 w 294981"/>
                <a:gd name="connsiteY3" fmla="*/ 89655 h 168951"/>
                <a:gd name="connsiteX4" fmla="*/ 294981 w 294981"/>
                <a:gd name="connsiteY4" fmla="*/ 10359 h 168951"/>
                <a:gd name="connsiteX5" fmla="*/ 256919 w 294981"/>
                <a:gd name="connsiteY5" fmla="*/ 844 h 168951"/>
                <a:gd name="connsiteX6" fmla="*/ 218857 w 294981"/>
                <a:gd name="connsiteY6" fmla="*/ 38906 h 168951"/>
                <a:gd name="connsiteX7" fmla="*/ 174451 w 294981"/>
                <a:gd name="connsiteY7" fmla="*/ 61109 h 16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981" h="168951">
                  <a:moveTo>
                    <a:pt x="0" y="168951"/>
                  </a:moveTo>
                  <a:cubicBezTo>
                    <a:pt x="3172" y="165779"/>
                    <a:pt x="6344" y="159436"/>
                    <a:pt x="19031" y="159436"/>
                  </a:cubicBezTo>
                  <a:cubicBezTo>
                    <a:pt x="31718" y="159436"/>
                    <a:pt x="152248" y="159436"/>
                    <a:pt x="164936" y="159436"/>
                  </a:cubicBezTo>
                  <a:cubicBezTo>
                    <a:pt x="174451" y="159436"/>
                    <a:pt x="237888" y="99171"/>
                    <a:pt x="244232" y="89655"/>
                  </a:cubicBezTo>
                  <a:cubicBezTo>
                    <a:pt x="250576" y="80140"/>
                    <a:pt x="285466" y="32562"/>
                    <a:pt x="294981" y="10359"/>
                  </a:cubicBezTo>
                  <a:cubicBezTo>
                    <a:pt x="288638" y="4015"/>
                    <a:pt x="272779" y="-2328"/>
                    <a:pt x="256919" y="844"/>
                  </a:cubicBezTo>
                  <a:cubicBezTo>
                    <a:pt x="237888" y="4015"/>
                    <a:pt x="228372" y="16703"/>
                    <a:pt x="218857" y="38906"/>
                  </a:cubicBezTo>
                  <a:lnTo>
                    <a:pt x="174451" y="61109"/>
                  </a:ln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06693222-E82C-4765-AECF-418B60182430}"/>
                </a:ext>
              </a:extLst>
            </p:cNvPr>
            <p:cNvSpPr/>
            <p:nvPr/>
          </p:nvSpPr>
          <p:spPr>
            <a:xfrm>
              <a:off x="7131929" y="5573943"/>
              <a:ext cx="256918" cy="69780"/>
            </a:xfrm>
            <a:custGeom>
              <a:avLst/>
              <a:gdLst>
                <a:gd name="connsiteX0" fmla="*/ 139561 w 256918"/>
                <a:gd name="connsiteY0" fmla="*/ 69781 h 69780"/>
                <a:gd name="connsiteX1" fmla="*/ 228372 w 256918"/>
                <a:gd name="connsiteY1" fmla="*/ 69781 h 69780"/>
                <a:gd name="connsiteX2" fmla="*/ 228372 w 256918"/>
                <a:gd name="connsiteY2" fmla="*/ 19031 h 69780"/>
                <a:gd name="connsiteX3" fmla="*/ 168107 w 256918"/>
                <a:gd name="connsiteY3" fmla="*/ 19031 h 69780"/>
                <a:gd name="connsiteX4" fmla="*/ 130045 w 256918"/>
                <a:gd name="connsiteY4" fmla="*/ 0 h 69780"/>
                <a:gd name="connsiteX5" fmla="*/ 79296 w 256918"/>
                <a:gd name="connsiteY5" fmla="*/ 0 h 69780"/>
                <a:gd name="connsiteX6" fmla="*/ 41234 w 256918"/>
                <a:gd name="connsiteY6" fmla="*/ 19031 h 69780"/>
                <a:gd name="connsiteX7" fmla="*/ 0 w 256918"/>
                <a:gd name="connsiteY7" fmla="*/ 57093 h 6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18" h="69780">
                  <a:moveTo>
                    <a:pt x="139561" y="69781"/>
                  </a:moveTo>
                  <a:cubicBezTo>
                    <a:pt x="139561" y="69781"/>
                    <a:pt x="218857" y="69781"/>
                    <a:pt x="228372" y="69781"/>
                  </a:cubicBezTo>
                  <a:cubicBezTo>
                    <a:pt x="266434" y="69781"/>
                    <a:pt x="266434" y="19031"/>
                    <a:pt x="228372" y="19031"/>
                  </a:cubicBezTo>
                  <a:cubicBezTo>
                    <a:pt x="218857" y="19031"/>
                    <a:pt x="196654" y="19031"/>
                    <a:pt x="168107" y="19031"/>
                  </a:cubicBezTo>
                  <a:cubicBezTo>
                    <a:pt x="158592" y="19031"/>
                    <a:pt x="145904" y="0"/>
                    <a:pt x="130045" y="0"/>
                  </a:cubicBezTo>
                  <a:cubicBezTo>
                    <a:pt x="123702" y="0"/>
                    <a:pt x="95155" y="0"/>
                    <a:pt x="79296" y="0"/>
                  </a:cubicBezTo>
                  <a:cubicBezTo>
                    <a:pt x="63437" y="0"/>
                    <a:pt x="50749" y="9515"/>
                    <a:pt x="41234" y="19031"/>
                  </a:cubicBezTo>
                  <a:cubicBezTo>
                    <a:pt x="25374" y="34890"/>
                    <a:pt x="0" y="57093"/>
                    <a:pt x="0" y="57093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5927FFD2-DA1A-4A49-A26C-0C84C381E2EC}"/>
                </a:ext>
              </a:extLst>
            </p:cNvPr>
            <p:cNvSpPr/>
            <p:nvPr/>
          </p:nvSpPr>
          <p:spPr>
            <a:xfrm rot="-2700000">
              <a:off x="7113242" y="5613961"/>
              <a:ext cx="69779" cy="155418"/>
            </a:xfrm>
            <a:custGeom>
              <a:avLst/>
              <a:gdLst>
                <a:gd name="connsiteX0" fmla="*/ 0 w 69779"/>
                <a:gd name="connsiteY0" fmla="*/ 0 h 155418"/>
                <a:gd name="connsiteX1" fmla="*/ 69780 w 69779"/>
                <a:gd name="connsiteY1" fmla="*/ 0 h 155418"/>
                <a:gd name="connsiteX2" fmla="*/ 69780 w 69779"/>
                <a:gd name="connsiteY2" fmla="*/ 155419 h 155418"/>
                <a:gd name="connsiteX3" fmla="*/ 0 w 69779"/>
                <a:gd name="connsiteY3" fmla="*/ 155419 h 15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79" h="155418">
                  <a:moveTo>
                    <a:pt x="0" y="0"/>
                  </a:moveTo>
                  <a:lnTo>
                    <a:pt x="69780" y="0"/>
                  </a:lnTo>
                  <a:lnTo>
                    <a:pt x="69780" y="155419"/>
                  </a:lnTo>
                  <a:lnTo>
                    <a:pt x="0" y="155419"/>
                  </a:lnTo>
                  <a:close/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F930FD3A-3DBF-4E30-9024-C37BD849015B}"/>
                </a:ext>
              </a:extLst>
            </p:cNvPr>
            <p:cNvSpPr/>
            <p:nvPr/>
          </p:nvSpPr>
          <p:spPr>
            <a:xfrm>
              <a:off x="7116070" y="5662755"/>
              <a:ext cx="19031" cy="19031"/>
            </a:xfrm>
            <a:custGeom>
              <a:avLst/>
              <a:gdLst>
                <a:gd name="connsiteX0" fmla="*/ 0 w 19031"/>
                <a:gd name="connsiteY0" fmla="*/ 0 h 19031"/>
                <a:gd name="connsiteX1" fmla="*/ 19031 w 19031"/>
                <a:gd name="connsiteY1" fmla="*/ 19031 h 1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31" h="19031">
                  <a:moveTo>
                    <a:pt x="0" y="0"/>
                  </a:moveTo>
                  <a:lnTo>
                    <a:pt x="19031" y="19031"/>
                  </a:lnTo>
                </a:path>
              </a:pathLst>
            </a:custGeom>
            <a:ln w="12700" cap="flat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AADCD426-9EBC-460D-ADB5-B2A295EC5807}"/>
                </a:ext>
              </a:extLst>
            </p:cNvPr>
            <p:cNvSpPr/>
            <p:nvPr/>
          </p:nvSpPr>
          <p:spPr>
            <a:xfrm>
              <a:off x="7246115" y="5345571"/>
              <a:ext cx="193482" cy="196654"/>
            </a:xfrm>
            <a:custGeom>
              <a:avLst/>
              <a:gdLst>
                <a:gd name="connsiteX0" fmla="*/ 174451 w 193482"/>
                <a:gd name="connsiteY0" fmla="*/ 98327 h 196654"/>
                <a:gd name="connsiteX1" fmla="*/ 174451 w 193482"/>
                <a:gd name="connsiteY1" fmla="*/ 88812 h 196654"/>
                <a:gd name="connsiteX2" fmla="*/ 193482 w 193482"/>
                <a:gd name="connsiteY2" fmla="*/ 69781 h 196654"/>
                <a:gd name="connsiteX3" fmla="*/ 171280 w 193482"/>
                <a:gd name="connsiteY3" fmla="*/ 28547 h 196654"/>
                <a:gd name="connsiteX4" fmla="*/ 145905 w 193482"/>
                <a:gd name="connsiteY4" fmla="*/ 34890 h 196654"/>
                <a:gd name="connsiteX5" fmla="*/ 126874 w 193482"/>
                <a:gd name="connsiteY5" fmla="*/ 25375 h 196654"/>
                <a:gd name="connsiteX6" fmla="*/ 120530 w 193482"/>
                <a:gd name="connsiteY6" fmla="*/ 0 h 196654"/>
                <a:gd name="connsiteX7" fmla="*/ 72952 w 193482"/>
                <a:gd name="connsiteY7" fmla="*/ 0 h 196654"/>
                <a:gd name="connsiteX8" fmla="*/ 66609 w 193482"/>
                <a:gd name="connsiteY8" fmla="*/ 25375 h 196654"/>
                <a:gd name="connsiteX9" fmla="*/ 47578 w 193482"/>
                <a:gd name="connsiteY9" fmla="*/ 34890 h 196654"/>
                <a:gd name="connsiteX10" fmla="*/ 22203 w 193482"/>
                <a:gd name="connsiteY10" fmla="*/ 28547 h 196654"/>
                <a:gd name="connsiteX11" fmla="*/ 0 w 193482"/>
                <a:gd name="connsiteY11" fmla="*/ 69781 h 196654"/>
                <a:gd name="connsiteX12" fmla="*/ 19031 w 193482"/>
                <a:gd name="connsiteY12" fmla="*/ 88812 h 196654"/>
                <a:gd name="connsiteX13" fmla="*/ 19031 w 193482"/>
                <a:gd name="connsiteY13" fmla="*/ 98327 h 196654"/>
                <a:gd name="connsiteX14" fmla="*/ 19031 w 193482"/>
                <a:gd name="connsiteY14" fmla="*/ 107843 h 196654"/>
                <a:gd name="connsiteX15" fmla="*/ 0 w 193482"/>
                <a:gd name="connsiteY15" fmla="*/ 126874 h 196654"/>
                <a:gd name="connsiteX16" fmla="*/ 22203 w 193482"/>
                <a:gd name="connsiteY16" fmla="*/ 168108 h 196654"/>
                <a:gd name="connsiteX17" fmla="*/ 47578 w 193482"/>
                <a:gd name="connsiteY17" fmla="*/ 161764 h 196654"/>
                <a:gd name="connsiteX18" fmla="*/ 66609 w 193482"/>
                <a:gd name="connsiteY18" fmla="*/ 171279 h 196654"/>
                <a:gd name="connsiteX19" fmla="*/ 72952 w 193482"/>
                <a:gd name="connsiteY19" fmla="*/ 196654 h 196654"/>
                <a:gd name="connsiteX20" fmla="*/ 120530 w 193482"/>
                <a:gd name="connsiteY20" fmla="*/ 196654 h 196654"/>
                <a:gd name="connsiteX21" fmla="*/ 126874 w 193482"/>
                <a:gd name="connsiteY21" fmla="*/ 171279 h 196654"/>
                <a:gd name="connsiteX22" fmla="*/ 145905 w 193482"/>
                <a:gd name="connsiteY22" fmla="*/ 161764 h 196654"/>
                <a:gd name="connsiteX23" fmla="*/ 171280 w 193482"/>
                <a:gd name="connsiteY23" fmla="*/ 168108 h 196654"/>
                <a:gd name="connsiteX24" fmla="*/ 193482 w 193482"/>
                <a:gd name="connsiteY24" fmla="*/ 126874 h 196654"/>
                <a:gd name="connsiteX25" fmla="*/ 174451 w 193482"/>
                <a:gd name="connsiteY25" fmla="*/ 107843 h 196654"/>
                <a:gd name="connsiteX26" fmla="*/ 174451 w 193482"/>
                <a:gd name="connsiteY26" fmla="*/ 98327 h 19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3482" h="196654">
                  <a:moveTo>
                    <a:pt x="174451" y="98327"/>
                  </a:moveTo>
                  <a:cubicBezTo>
                    <a:pt x="174451" y="95155"/>
                    <a:pt x="174451" y="91983"/>
                    <a:pt x="174451" y="88812"/>
                  </a:cubicBezTo>
                  <a:lnTo>
                    <a:pt x="193482" y="69781"/>
                  </a:lnTo>
                  <a:lnTo>
                    <a:pt x="171280" y="28547"/>
                  </a:lnTo>
                  <a:lnTo>
                    <a:pt x="145905" y="34890"/>
                  </a:lnTo>
                  <a:cubicBezTo>
                    <a:pt x="139561" y="31718"/>
                    <a:pt x="133217" y="25375"/>
                    <a:pt x="126874" y="25375"/>
                  </a:cubicBezTo>
                  <a:lnTo>
                    <a:pt x="120530" y="0"/>
                  </a:lnTo>
                  <a:lnTo>
                    <a:pt x="72952" y="0"/>
                  </a:lnTo>
                  <a:lnTo>
                    <a:pt x="66609" y="25375"/>
                  </a:lnTo>
                  <a:cubicBezTo>
                    <a:pt x="60265" y="28547"/>
                    <a:pt x="53921" y="31718"/>
                    <a:pt x="47578" y="34890"/>
                  </a:cubicBezTo>
                  <a:lnTo>
                    <a:pt x="22203" y="28547"/>
                  </a:lnTo>
                  <a:lnTo>
                    <a:pt x="0" y="69781"/>
                  </a:lnTo>
                  <a:lnTo>
                    <a:pt x="19031" y="88812"/>
                  </a:lnTo>
                  <a:cubicBezTo>
                    <a:pt x="19031" y="91983"/>
                    <a:pt x="19031" y="95155"/>
                    <a:pt x="19031" y="98327"/>
                  </a:cubicBezTo>
                  <a:cubicBezTo>
                    <a:pt x="19031" y="101499"/>
                    <a:pt x="19031" y="104671"/>
                    <a:pt x="19031" y="107843"/>
                  </a:cubicBezTo>
                  <a:lnTo>
                    <a:pt x="0" y="126874"/>
                  </a:lnTo>
                  <a:lnTo>
                    <a:pt x="22203" y="168108"/>
                  </a:lnTo>
                  <a:lnTo>
                    <a:pt x="47578" y="161764"/>
                  </a:lnTo>
                  <a:cubicBezTo>
                    <a:pt x="53921" y="164936"/>
                    <a:pt x="60265" y="171279"/>
                    <a:pt x="66609" y="171279"/>
                  </a:cubicBezTo>
                  <a:lnTo>
                    <a:pt x="72952" y="196654"/>
                  </a:lnTo>
                  <a:lnTo>
                    <a:pt x="120530" y="196654"/>
                  </a:lnTo>
                  <a:lnTo>
                    <a:pt x="126874" y="171279"/>
                  </a:lnTo>
                  <a:cubicBezTo>
                    <a:pt x="133217" y="168108"/>
                    <a:pt x="139561" y="164936"/>
                    <a:pt x="145905" y="161764"/>
                  </a:cubicBezTo>
                  <a:lnTo>
                    <a:pt x="171280" y="168108"/>
                  </a:lnTo>
                  <a:lnTo>
                    <a:pt x="193482" y="126874"/>
                  </a:lnTo>
                  <a:lnTo>
                    <a:pt x="174451" y="107843"/>
                  </a:lnTo>
                  <a:cubicBezTo>
                    <a:pt x="174451" y="104671"/>
                    <a:pt x="174451" y="101499"/>
                    <a:pt x="174451" y="98327"/>
                  </a:cubicBezTo>
                  <a:close/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7F60C68C-A693-4904-9072-9F2DB0B0DDB7}"/>
                </a:ext>
              </a:extLst>
            </p:cNvPr>
            <p:cNvSpPr/>
            <p:nvPr/>
          </p:nvSpPr>
          <p:spPr>
            <a:xfrm>
              <a:off x="7312724" y="5415351"/>
              <a:ext cx="57093" cy="57093"/>
            </a:xfrm>
            <a:custGeom>
              <a:avLst/>
              <a:gdLst>
                <a:gd name="connsiteX0" fmla="*/ 57093 w 57093"/>
                <a:gd name="connsiteY0" fmla="*/ 28547 h 57093"/>
                <a:gd name="connsiteX1" fmla="*/ 28547 w 57093"/>
                <a:gd name="connsiteY1" fmla="*/ 57093 h 57093"/>
                <a:gd name="connsiteX2" fmla="*/ 1 w 57093"/>
                <a:gd name="connsiteY2" fmla="*/ 28547 h 57093"/>
                <a:gd name="connsiteX3" fmla="*/ 28547 w 57093"/>
                <a:gd name="connsiteY3" fmla="*/ 0 h 57093"/>
                <a:gd name="connsiteX4" fmla="*/ 57093 w 57093"/>
                <a:gd name="connsiteY4" fmla="*/ 28547 h 5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3" h="57093">
                  <a:moveTo>
                    <a:pt x="57093" y="28547"/>
                  </a:moveTo>
                  <a:cubicBezTo>
                    <a:pt x="57093" y="44312"/>
                    <a:pt x="44313" y="57093"/>
                    <a:pt x="28547" y="57093"/>
                  </a:cubicBezTo>
                  <a:cubicBezTo>
                    <a:pt x="12781" y="57093"/>
                    <a:pt x="1" y="44312"/>
                    <a:pt x="1" y="28547"/>
                  </a:cubicBezTo>
                  <a:cubicBezTo>
                    <a:pt x="1" y="12781"/>
                    <a:pt x="12781" y="0"/>
                    <a:pt x="28547" y="0"/>
                  </a:cubicBezTo>
                  <a:cubicBezTo>
                    <a:pt x="44313" y="0"/>
                    <a:pt x="57093" y="12781"/>
                    <a:pt x="57093" y="28547"/>
                  </a:cubicBezTo>
                  <a:close/>
                </a:path>
              </a:pathLst>
            </a:custGeom>
            <a:noFill/>
            <a:ln w="12700" cap="flat">
              <a:solidFill>
                <a:srgbClr val="B6252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27D75DD7-4DD6-49BB-8813-82A8DFFB2343}"/>
              </a:ext>
            </a:extLst>
          </p:cNvPr>
          <p:cNvSpPr txBox="1"/>
          <p:nvPr/>
        </p:nvSpPr>
        <p:spPr>
          <a:xfrm>
            <a:off x="9660829" y="5262307"/>
            <a:ext cx="1019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训练平台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0EDCDA8-FAE5-474D-9705-924B86CDB995}"/>
              </a:ext>
            </a:extLst>
          </p:cNvPr>
          <p:cNvSpPr txBox="1"/>
          <p:nvPr/>
        </p:nvSpPr>
        <p:spPr>
          <a:xfrm>
            <a:off x="9660829" y="3289356"/>
            <a:ext cx="101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推理平台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515BE9D2-501B-465B-B3A2-896EA4815AB0}"/>
              </a:ext>
            </a:extLst>
          </p:cNvPr>
          <p:cNvCxnSpPr>
            <a:cxnSpLocks/>
          </p:cNvCxnSpPr>
          <p:nvPr/>
        </p:nvCxnSpPr>
        <p:spPr>
          <a:xfrm>
            <a:off x="9848298" y="4082819"/>
            <a:ext cx="0" cy="69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89C79091-577D-43F8-90B7-3D4B5C046E76}"/>
              </a:ext>
            </a:extLst>
          </p:cNvPr>
          <p:cNvCxnSpPr>
            <a:cxnSpLocks/>
          </p:cNvCxnSpPr>
          <p:nvPr/>
        </p:nvCxnSpPr>
        <p:spPr>
          <a:xfrm flipV="1">
            <a:off x="10063015" y="4068105"/>
            <a:ext cx="0" cy="697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60E2BF14-03D4-4BE9-B61F-A2F176BC095F}"/>
              </a:ext>
            </a:extLst>
          </p:cNvPr>
          <p:cNvSpPr txBox="1"/>
          <p:nvPr/>
        </p:nvSpPr>
        <p:spPr>
          <a:xfrm>
            <a:off x="10085934" y="4180000"/>
            <a:ext cx="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部署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446BCBE-1102-44ED-B292-EEF7A835A007}"/>
              </a:ext>
            </a:extLst>
          </p:cNvPr>
          <p:cNvSpPr txBox="1"/>
          <p:nvPr/>
        </p:nvSpPr>
        <p:spPr>
          <a:xfrm>
            <a:off x="9369882" y="4182748"/>
            <a:ext cx="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模型迭代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CDD54E36-27C2-4DC8-B28E-5832884CD3B8}"/>
              </a:ext>
            </a:extLst>
          </p:cNvPr>
          <p:cNvSpPr/>
          <p:nvPr/>
        </p:nvSpPr>
        <p:spPr>
          <a:xfrm>
            <a:off x="5752744" y="2726794"/>
            <a:ext cx="5248631" cy="343693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0" name="箭头: 上下 99">
            <a:extLst>
              <a:ext uri="{FF2B5EF4-FFF2-40B4-BE49-F238E27FC236}">
                <a16:creationId xmlns:a16="http://schemas.microsoft.com/office/drawing/2014/main" id="{8310653B-E89D-4E1B-935D-224F66DCFCB1}"/>
              </a:ext>
            </a:extLst>
          </p:cNvPr>
          <p:cNvSpPr/>
          <p:nvPr/>
        </p:nvSpPr>
        <p:spPr>
          <a:xfrm>
            <a:off x="8161809" y="1563772"/>
            <a:ext cx="223281" cy="447690"/>
          </a:xfrm>
          <a:prstGeom prst="upDownArrow">
            <a:avLst>
              <a:gd name="adj1" fmla="val 48542"/>
              <a:gd name="adj2" fmla="val 7654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1" name="箭头: 上下 100">
            <a:extLst>
              <a:ext uri="{FF2B5EF4-FFF2-40B4-BE49-F238E27FC236}">
                <a16:creationId xmlns:a16="http://schemas.microsoft.com/office/drawing/2014/main" id="{596445F4-8D7A-4DE2-ABF9-6723F63FB633}"/>
              </a:ext>
            </a:extLst>
          </p:cNvPr>
          <p:cNvSpPr/>
          <p:nvPr/>
        </p:nvSpPr>
        <p:spPr>
          <a:xfrm>
            <a:off x="8156748" y="2176095"/>
            <a:ext cx="223281" cy="447690"/>
          </a:xfrm>
          <a:prstGeom prst="upDownArrow">
            <a:avLst>
              <a:gd name="adj1" fmla="val 48542"/>
              <a:gd name="adj2" fmla="val 7654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89CA3E29-498D-43E3-AE8A-08A9B130AD8C}"/>
              </a:ext>
            </a:extLst>
          </p:cNvPr>
          <p:cNvSpPr/>
          <p:nvPr/>
        </p:nvSpPr>
        <p:spPr>
          <a:xfrm>
            <a:off x="5977899" y="2904640"/>
            <a:ext cx="1614403" cy="10449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06EEFD7-4821-4EF8-A965-06322A6B2938}"/>
              </a:ext>
            </a:extLst>
          </p:cNvPr>
          <p:cNvSpPr txBox="1"/>
          <p:nvPr/>
        </p:nvSpPr>
        <p:spPr>
          <a:xfrm>
            <a:off x="6418251" y="3295593"/>
            <a:ext cx="103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业务系统</a:t>
            </a:r>
          </a:p>
        </p:txBody>
      </p:sp>
      <p:grpSp>
        <p:nvGrpSpPr>
          <p:cNvPr id="104" name="图形 3">
            <a:extLst>
              <a:ext uri="{FF2B5EF4-FFF2-40B4-BE49-F238E27FC236}">
                <a16:creationId xmlns:a16="http://schemas.microsoft.com/office/drawing/2014/main" id="{93F2000B-06AB-4539-A1E1-19A8DC984070}"/>
              </a:ext>
            </a:extLst>
          </p:cNvPr>
          <p:cNvGrpSpPr/>
          <p:nvPr/>
        </p:nvGrpSpPr>
        <p:grpSpPr>
          <a:xfrm>
            <a:off x="6039793" y="3216143"/>
            <a:ext cx="413118" cy="409946"/>
            <a:chOff x="4752269" y="4646987"/>
            <a:chExt cx="413118" cy="409946"/>
          </a:xfrm>
          <a:noFill/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6F1276D-1D07-4986-A424-E45C8D1CFE68}"/>
                </a:ext>
              </a:extLst>
            </p:cNvPr>
            <p:cNvSpPr/>
            <p:nvPr/>
          </p:nvSpPr>
          <p:spPr>
            <a:xfrm>
              <a:off x="4752269" y="4646987"/>
              <a:ext cx="194261" cy="191089"/>
            </a:xfrm>
            <a:custGeom>
              <a:avLst/>
              <a:gdLst>
                <a:gd name="connsiteX0" fmla="*/ 149856 w 194261"/>
                <a:gd name="connsiteY0" fmla="*/ 191089 h 191089"/>
                <a:gd name="connsiteX1" fmla="*/ 111793 w 194261"/>
                <a:gd name="connsiteY1" fmla="*/ 153027 h 191089"/>
                <a:gd name="connsiteX2" fmla="*/ 102278 w 194261"/>
                <a:gd name="connsiteY2" fmla="*/ 149855 h 191089"/>
                <a:gd name="connsiteX3" fmla="*/ 22982 w 194261"/>
                <a:gd name="connsiteY3" fmla="*/ 133996 h 191089"/>
                <a:gd name="connsiteX4" fmla="*/ 779 w 194261"/>
                <a:gd name="connsiteY4" fmla="*/ 64216 h 191089"/>
                <a:gd name="connsiteX5" fmla="*/ 16638 w 194261"/>
                <a:gd name="connsiteY5" fmla="*/ 57872 h 191089"/>
                <a:gd name="connsiteX6" fmla="*/ 48356 w 194261"/>
                <a:gd name="connsiteY6" fmla="*/ 89590 h 191089"/>
                <a:gd name="connsiteX7" fmla="*/ 61044 w 194261"/>
                <a:gd name="connsiteY7" fmla="*/ 89590 h 191089"/>
                <a:gd name="connsiteX8" fmla="*/ 89590 w 194261"/>
                <a:gd name="connsiteY8" fmla="*/ 61044 h 191089"/>
                <a:gd name="connsiteX9" fmla="*/ 89590 w 194261"/>
                <a:gd name="connsiteY9" fmla="*/ 48356 h 191089"/>
                <a:gd name="connsiteX10" fmla="*/ 57872 w 194261"/>
                <a:gd name="connsiteY10" fmla="*/ 16638 h 191089"/>
                <a:gd name="connsiteX11" fmla="*/ 64216 w 194261"/>
                <a:gd name="connsiteY11" fmla="*/ 779 h 191089"/>
                <a:gd name="connsiteX12" fmla="*/ 133996 w 194261"/>
                <a:gd name="connsiteY12" fmla="*/ 22982 h 191089"/>
                <a:gd name="connsiteX13" fmla="*/ 149856 w 194261"/>
                <a:gd name="connsiteY13" fmla="*/ 102278 h 191089"/>
                <a:gd name="connsiteX14" fmla="*/ 153027 w 194261"/>
                <a:gd name="connsiteY14" fmla="*/ 111793 h 191089"/>
                <a:gd name="connsiteX15" fmla="*/ 194261 w 194261"/>
                <a:gd name="connsiteY15" fmla="*/ 153027 h 19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261" h="191089">
                  <a:moveTo>
                    <a:pt x="149856" y="191089"/>
                  </a:moveTo>
                  <a:lnTo>
                    <a:pt x="111793" y="153027"/>
                  </a:lnTo>
                  <a:cubicBezTo>
                    <a:pt x="108621" y="149855"/>
                    <a:pt x="105450" y="149855"/>
                    <a:pt x="102278" y="149855"/>
                  </a:cubicBezTo>
                  <a:cubicBezTo>
                    <a:pt x="73731" y="159371"/>
                    <a:pt x="45185" y="156199"/>
                    <a:pt x="22982" y="133996"/>
                  </a:cubicBezTo>
                  <a:cubicBezTo>
                    <a:pt x="3951" y="114965"/>
                    <a:pt x="-2393" y="89590"/>
                    <a:pt x="779" y="64216"/>
                  </a:cubicBezTo>
                  <a:cubicBezTo>
                    <a:pt x="779" y="57872"/>
                    <a:pt x="13466" y="54700"/>
                    <a:pt x="16638" y="57872"/>
                  </a:cubicBezTo>
                  <a:lnTo>
                    <a:pt x="48356" y="89590"/>
                  </a:lnTo>
                  <a:cubicBezTo>
                    <a:pt x="51528" y="92762"/>
                    <a:pt x="57872" y="92762"/>
                    <a:pt x="61044" y="89590"/>
                  </a:cubicBezTo>
                  <a:lnTo>
                    <a:pt x="89590" y="61044"/>
                  </a:lnTo>
                  <a:cubicBezTo>
                    <a:pt x="92762" y="57872"/>
                    <a:pt x="92762" y="51528"/>
                    <a:pt x="89590" y="48356"/>
                  </a:cubicBezTo>
                  <a:lnTo>
                    <a:pt x="57872" y="16638"/>
                  </a:lnTo>
                  <a:cubicBezTo>
                    <a:pt x="51528" y="10294"/>
                    <a:pt x="54700" y="779"/>
                    <a:pt x="64216" y="779"/>
                  </a:cubicBezTo>
                  <a:cubicBezTo>
                    <a:pt x="89590" y="-2393"/>
                    <a:pt x="114965" y="3951"/>
                    <a:pt x="133996" y="22982"/>
                  </a:cubicBezTo>
                  <a:cubicBezTo>
                    <a:pt x="156199" y="45185"/>
                    <a:pt x="159371" y="73731"/>
                    <a:pt x="149856" y="102278"/>
                  </a:cubicBezTo>
                  <a:cubicBezTo>
                    <a:pt x="149856" y="105450"/>
                    <a:pt x="149856" y="108621"/>
                    <a:pt x="153027" y="111793"/>
                  </a:cubicBezTo>
                  <a:lnTo>
                    <a:pt x="194261" y="153027"/>
                  </a:lnTo>
                </a:path>
              </a:pathLst>
            </a:custGeom>
            <a:noFill/>
            <a:ln w="9525" cap="rnd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F5016512-C40B-47C9-B637-3F593D96F880}"/>
                </a:ext>
              </a:extLst>
            </p:cNvPr>
            <p:cNvSpPr/>
            <p:nvPr/>
          </p:nvSpPr>
          <p:spPr>
            <a:xfrm>
              <a:off x="4997280" y="4882482"/>
              <a:ext cx="164935" cy="171279"/>
            </a:xfrm>
            <a:custGeom>
              <a:avLst/>
              <a:gdLst>
                <a:gd name="connsiteX0" fmla="*/ 34890 w 164935"/>
                <a:gd name="connsiteY0" fmla="*/ 0 h 171279"/>
                <a:gd name="connsiteX1" fmla="*/ 155420 w 164935"/>
                <a:gd name="connsiteY1" fmla="*/ 120530 h 171279"/>
                <a:gd name="connsiteX2" fmla="*/ 155420 w 164935"/>
                <a:gd name="connsiteY2" fmla="*/ 161764 h 171279"/>
                <a:gd name="connsiteX3" fmla="*/ 114186 w 164935"/>
                <a:gd name="connsiteY3" fmla="*/ 161764 h 171279"/>
                <a:gd name="connsiteX4" fmla="*/ 0 w 164935"/>
                <a:gd name="connsiteY4" fmla="*/ 47578 h 17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35" h="171279">
                  <a:moveTo>
                    <a:pt x="34890" y="0"/>
                  </a:moveTo>
                  <a:lnTo>
                    <a:pt x="155420" y="120530"/>
                  </a:lnTo>
                  <a:cubicBezTo>
                    <a:pt x="168107" y="133217"/>
                    <a:pt x="168107" y="152248"/>
                    <a:pt x="155420" y="161764"/>
                  </a:cubicBezTo>
                  <a:cubicBezTo>
                    <a:pt x="142733" y="174451"/>
                    <a:pt x="123702" y="174451"/>
                    <a:pt x="114186" y="161764"/>
                  </a:cubicBezTo>
                  <a:lnTo>
                    <a:pt x="0" y="47578"/>
                  </a:lnTo>
                </a:path>
              </a:pathLst>
            </a:custGeom>
            <a:noFill/>
            <a:ln w="9525" cap="rnd">
              <a:solidFill>
                <a:srgbClr val="0070C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F39F44C2-FDD7-42CD-9EE7-A6514AD9AFEB}"/>
                </a:ext>
              </a:extLst>
            </p:cNvPr>
            <p:cNvSpPr/>
            <p:nvPr/>
          </p:nvSpPr>
          <p:spPr>
            <a:xfrm>
              <a:off x="4927499" y="4669969"/>
              <a:ext cx="237888" cy="237888"/>
            </a:xfrm>
            <a:custGeom>
              <a:avLst/>
              <a:gdLst>
                <a:gd name="connsiteX0" fmla="*/ 28547 w 237888"/>
                <a:gd name="connsiteY0" fmla="*/ 237888 h 237888"/>
                <a:gd name="connsiteX1" fmla="*/ 168108 w 237888"/>
                <a:gd name="connsiteY1" fmla="*/ 98327 h 237888"/>
                <a:gd name="connsiteX2" fmla="*/ 190310 w 237888"/>
                <a:gd name="connsiteY2" fmla="*/ 91983 h 237888"/>
                <a:gd name="connsiteX3" fmla="*/ 237888 w 237888"/>
                <a:gd name="connsiteY3" fmla="*/ 28547 h 237888"/>
                <a:gd name="connsiteX4" fmla="*/ 209341 w 237888"/>
                <a:gd name="connsiteY4" fmla="*/ 0 h 237888"/>
                <a:gd name="connsiteX5" fmla="*/ 149077 w 237888"/>
                <a:gd name="connsiteY5" fmla="*/ 47578 h 237888"/>
                <a:gd name="connsiteX6" fmla="*/ 139561 w 237888"/>
                <a:gd name="connsiteY6" fmla="*/ 69780 h 237888"/>
                <a:gd name="connsiteX7" fmla="*/ 0 w 237888"/>
                <a:gd name="connsiteY7" fmla="*/ 209341 h 23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888" h="237888">
                  <a:moveTo>
                    <a:pt x="28547" y="237888"/>
                  </a:moveTo>
                  <a:lnTo>
                    <a:pt x="168108" y="98327"/>
                  </a:lnTo>
                  <a:lnTo>
                    <a:pt x="190310" y="91983"/>
                  </a:lnTo>
                  <a:lnTo>
                    <a:pt x="237888" y="28547"/>
                  </a:lnTo>
                  <a:lnTo>
                    <a:pt x="209341" y="0"/>
                  </a:lnTo>
                  <a:lnTo>
                    <a:pt x="149077" y="47578"/>
                  </a:lnTo>
                  <a:lnTo>
                    <a:pt x="139561" y="69780"/>
                  </a:lnTo>
                  <a:lnTo>
                    <a:pt x="0" y="209341"/>
                  </a:lnTo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27B75290-BFC9-403E-897D-006250225117}"/>
                </a:ext>
              </a:extLst>
            </p:cNvPr>
            <p:cNvSpPr/>
            <p:nvPr/>
          </p:nvSpPr>
          <p:spPr>
            <a:xfrm>
              <a:off x="4778423" y="4879310"/>
              <a:ext cx="177623" cy="177623"/>
            </a:xfrm>
            <a:custGeom>
              <a:avLst/>
              <a:gdLst>
                <a:gd name="connsiteX0" fmla="*/ 177623 w 177623"/>
                <a:gd name="connsiteY0" fmla="*/ 28547 h 177623"/>
                <a:gd name="connsiteX1" fmla="*/ 149076 w 177623"/>
                <a:gd name="connsiteY1" fmla="*/ 0 h 177623"/>
                <a:gd name="connsiteX2" fmla="*/ 120530 w 177623"/>
                <a:gd name="connsiteY2" fmla="*/ 0 h 177623"/>
                <a:gd name="connsiteX3" fmla="*/ 114186 w 177623"/>
                <a:gd name="connsiteY3" fmla="*/ 22203 h 177623"/>
                <a:gd name="connsiteX4" fmla="*/ 9515 w 177623"/>
                <a:gd name="connsiteY4" fmla="*/ 126874 h 177623"/>
                <a:gd name="connsiteX5" fmla="*/ 9515 w 177623"/>
                <a:gd name="connsiteY5" fmla="*/ 168108 h 177623"/>
                <a:gd name="connsiteX6" fmla="*/ 50749 w 177623"/>
                <a:gd name="connsiteY6" fmla="*/ 168108 h 177623"/>
                <a:gd name="connsiteX7" fmla="*/ 155420 w 177623"/>
                <a:gd name="connsiteY7" fmla="*/ 63437 h 177623"/>
                <a:gd name="connsiteX8" fmla="*/ 177623 w 177623"/>
                <a:gd name="connsiteY8" fmla="*/ 57093 h 177623"/>
                <a:gd name="connsiteX9" fmla="*/ 177623 w 177623"/>
                <a:gd name="connsiteY9" fmla="*/ 28547 h 17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623" h="177623">
                  <a:moveTo>
                    <a:pt x="177623" y="28547"/>
                  </a:moveTo>
                  <a:lnTo>
                    <a:pt x="149076" y="0"/>
                  </a:lnTo>
                  <a:cubicBezTo>
                    <a:pt x="149076" y="0"/>
                    <a:pt x="120530" y="0"/>
                    <a:pt x="120530" y="0"/>
                  </a:cubicBezTo>
                  <a:cubicBezTo>
                    <a:pt x="120530" y="0"/>
                    <a:pt x="114186" y="22203"/>
                    <a:pt x="114186" y="22203"/>
                  </a:cubicBezTo>
                  <a:lnTo>
                    <a:pt x="9515" y="126874"/>
                  </a:lnTo>
                  <a:cubicBezTo>
                    <a:pt x="-3172" y="139561"/>
                    <a:pt x="-3172" y="158592"/>
                    <a:pt x="9515" y="168108"/>
                  </a:cubicBezTo>
                  <a:cubicBezTo>
                    <a:pt x="22203" y="180795"/>
                    <a:pt x="41234" y="180795"/>
                    <a:pt x="50749" y="168108"/>
                  </a:cubicBezTo>
                  <a:lnTo>
                    <a:pt x="155420" y="63437"/>
                  </a:lnTo>
                  <a:cubicBezTo>
                    <a:pt x="155420" y="63437"/>
                    <a:pt x="177623" y="57093"/>
                    <a:pt x="177623" y="57093"/>
                  </a:cubicBezTo>
                  <a:cubicBezTo>
                    <a:pt x="177623" y="57093"/>
                    <a:pt x="177623" y="28547"/>
                    <a:pt x="177623" y="28547"/>
                  </a:cubicBezTo>
                  <a:close/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2627822-AF65-471A-A0DB-74F0E8BEA512}"/>
              </a:ext>
            </a:extLst>
          </p:cNvPr>
          <p:cNvSpPr txBox="1"/>
          <p:nvPr/>
        </p:nvSpPr>
        <p:spPr>
          <a:xfrm>
            <a:off x="2926560" y="3848346"/>
            <a:ext cx="871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数据存储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114D549-2162-4673-9036-CDD25E77A3C9}"/>
              </a:ext>
            </a:extLst>
          </p:cNvPr>
          <p:cNvSpPr txBox="1"/>
          <p:nvPr/>
        </p:nvSpPr>
        <p:spPr>
          <a:xfrm>
            <a:off x="4672999" y="4012633"/>
            <a:ext cx="795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图像存取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631ECB8-E60A-4849-9386-B5F0EAD40858}"/>
              </a:ext>
            </a:extLst>
          </p:cNvPr>
          <p:cNvSpPr txBox="1"/>
          <p:nvPr/>
        </p:nvSpPr>
        <p:spPr>
          <a:xfrm>
            <a:off x="7913995" y="3527123"/>
            <a:ext cx="823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推理结果</a:t>
            </a: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E6931F99-B825-47F5-92D6-B63022AA386C}"/>
              </a:ext>
            </a:extLst>
          </p:cNvPr>
          <p:cNvCxnSpPr>
            <a:cxnSpLocks/>
          </p:cNvCxnSpPr>
          <p:nvPr/>
        </p:nvCxnSpPr>
        <p:spPr>
          <a:xfrm>
            <a:off x="7927086" y="3313571"/>
            <a:ext cx="7615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78748525-421B-43FC-AB46-1A258041BA00}"/>
              </a:ext>
            </a:extLst>
          </p:cNvPr>
          <p:cNvCxnSpPr>
            <a:cxnSpLocks/>
          </p:cNvCxnSpPr>
          <p:nvPr/>
        </p:nvCxnSpPr>
        <p:spPr>
          <a:xfrm flipH="1">
            <a:off x="7927086" y="3475556"/>
            <a:ext cx="7615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42784991-8286-4099-BC99-4E664CCD121A}"/>
              </a:ext>
            </a:extLst>
          </p:cNvPr>
          <p:cNvSpPr txBox="1"/>
          <p:nvPr/>
        </p:nvSpPr>
        <p:spPr>
          <a:xfrm>
            <a:off x="7905529" y="2994129"/>
            <a:ext cx="823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服务请求</a:t>
            </a:r>
          </a:p>
        </p:txBody>
      </p: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36A0A1D8-EDB9-4632-AE1C-A9F0651755A5}"/>
              </a:ext>
            </a:extLst>
          </p:cNvPr>
          <p:cNvCxnSpPr>
            <a:cxnSpLocks/>
          </p:cNvCxnSpPr>
          <p:nvPr/>
        </p:nvCxnSpPr>
        <p:spPr>
          <a:xfrm flipV="1">
            <a:off x="2256563" y="4548388"/>
            <a:ext cx="1441084" cy="990984"/>
          </a:xfrm>
          <a:prstGeom prst="bentConnector3">
            <a:avLst>
              <a:gd name="adj1" fmla="val 442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48ED62E5-BB01-494D-A6BB-199A36755BC6}"/>
              </a:ext>
            </a:extLst>
          </p:cNvPr>
          <p:cNvSpPr txBox="1"/>
          <p:nvPr/>
        </p:nvSpPr>
        <p:spPr>
          <a:xfrm>
            <a:off x="1922751" y="5310291"/>
            <a:ext cx="1220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cxnSp>
        <p:nvCxnSpPr>
          <p:cNvPr id="117" name="连接符: 肘形 116">
            <a:extLst>
              <a:ext uri="{FF2B5EF4-FFF2-40B4-BE49-F238E27FC236}">
                <a16:creationId xmlns:a16="http://schemas.microsoft.com/office/drawing/2014/main" id="{D7F36205-8A14-4302-AC25-4425AF46318E}"/>
              </a:ext>
            </a:extLst>
          </p:cNvPr>
          <p:cNvCxnSpPr>
            <a:cxnSpLocks/>
          </p:cNvCxnSpPr>
          <p:nvPr/>
        </p:nvCxnSpPr>
        <p:spPr>
          <a:xfrm>
            <a:off x="2267995" y="4009415"/>
            <a:ext cx="1435518" cy="254507"/>
          </a:xfrm>
          <a:prstGeom prst="bentConnector3">
            <a:avLst>
              <a:gd name="adj1" fmla="val 384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箭头: 上下 117">
            <a:extLst>
              <a:ext uri="{FF2B5EF4-FFF2-40B4-BE49-F238E27FC236}">
                <a16:creationId xmlns:a16="http://schemas.microsoft.com/office/drawing/2014/main" id="{5DF5CF0B-3C4F-46B9-AF71-7608745B91CE}"/>
              </a:ext>
            </a:extLst>
          </p:cNvPr>
          <p:cNvSpPr/>
          <p:nvPr/>
        </p:nvSpPr>
        <p:spPr>
          <a:xfrm rot="5400000">
            <a:off x="4884735" y="3956930"/>
            <a:ext cx="280122" cy="912654"/>
          </a:xfrm>
          <a:prstGeom prst="upDownArrow">
            <a:avLst>
              <a:gd name="adj1" fmla="val 48542"/>
              <a:gd name="adj2" fmla="val 7654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E4818FF-A064-4B13-AF87-FAD520B9CF22}"/>
              </a:ext>
            </a:extLst>
          </p:cNvPr>
          <p:cNvSpPr/>
          <p:nvPr/>
        </p:nvSpPr>
        <p:spPr>
          <a:xfrm>
            <a:off x="5995860" y="4846793"/>
            <a:ext cx="1579143" cy="10948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19C2D47-8FD8-4C6C-8F03-F1D88AFAAC26}"/>
              </a:ext>
            </a:extLst>
          </p:cNvPr>
          <p:cNvGrpSpPr/>
          <p:nvPr/>
        </p:nvGrpSpPr>
        <p:grpSpPr>
          <a:xfrm>
            <a:off x="6078756" y="5130575"/>
            <a:ext cx="433928" cy="484409"/>
            <a:chOff x="4392469" y="3991629"/>
            <a:chExt cx="293487" cy="333195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72D87C0E-E213-44FF-BD26-8A8984186A01}"/>
                </a:ext>
              </a:extLst>
            </p:cNvPr>
            <p:cNvSpPr/>
            <p:nvPr/>
          </p:nvSpPr>
          <p:spPr>
            <a:xfrm>
              <a:off x="4392469" y="3991629"/>
              <a:ext cx="293487" cy="333195"/>
            </a:xfrm>
            <a:custGeom>
              <a:avLst/>
              <a:gdLst>
                <a:gd name="connsiteX0" fmla="*/ 146744 w 293487"/>
                <a:gd name="connsiteY0" fmla="*/ 0 h 333195"/>
                <a:gd name="connsiteX1" fmla="*/ 0 w 293487"/>
                <a:gd name="connsiteY1" fmla="*/ 67330 h 333195"/>
                <a:gd name="connsiteX2" fmla="*/ 0 w 293487"/>
                <a:gd name="connsiteY2" fmla="*/ 265866 h 333195"/>
                <a:gd name="connsiteX3" fmla="*/ 146744 w 293487"/>
                <a:gd name="connsiteY3" fmla="*/ 333195 h 333195"/>
                <a:gd name="connsiteX4" fmla="*/ 293487 w 293487"/>
                <a:gd name="connsiteY4" fmla="*/ 265866 h 333195"/>
                <a:gd name="connsiteX5" fmla="*/ 293487 w 293487"/>
                <a:gd name="connsiteY5" fmla="*/ 67330 h 333195"/>
                <a:gd name="connsiteX6" fmla="*/ 146744 w 293487"/>
                <a:gd name="connsiteY6" fmla="*/ 0 h 333195"/>
                <a:gd name="connsiteX7" fmla="*/ 146744 w 293487"/>
                <a:gd name="connsiteY7" fmla="*/ 0 h 333195"/>
                <a:gd name="connsiteX8" fmla="*/ 271044 w 293487"/>
                <a:gd name="connsiteY8" fmla="*/ 265866 h 333195"/>
                <a:gd name="connsiteX9" fmla="*/ 145017 w 293487"/>
                <a:gd name="connsiteY9" fmla="*/ 312478 h 333195"/>
                <a:gd name="connsiteX10" fmla="*/ 18990 w 293487"/>
                <a:gd name="connsiteY10" fmla="*/ 265866 h 333195"/>
                <a:gd name="connsiteX11" fmla="*/ 18990 w 293487"/>
                <a:gd name="connsiteY11" fmla="*/ 226158 h 333195"/>
                <a:gd name="connsiteX12" fmla="*/ 145017 w 293487"/>
                <a:gd name="connsiteY12" fmla="*/ 260686 h 333195"/>
                <a:gd name="connsiteX13" fmla="*/ 271044 w 293487"/>
                <a:gd name="connsiteY13" fmla="*/ 226158 h 333195"/>
                <a:gd name="connsiteX14" fmla="*/ 271044 w 293487"/>
                <a:gd name="connsiteY14" fmla="*/ 265866 h 333195"/>
                <a:gd name="connsiteX15" fmla="*/ 271044 w 293487"/>
                <a:gd name="connsiteY15" fmla="*/ 203715 h 333195"/>
                <a:gd name="connsiteX16" fmla="*/ 271044 w 293487"/>
                <a:gd name="connsiteY16" fmla="*/ 203715 h 333195"/>
                <a:gd name="connsiteX17" fmla="*/ 271044 w 293487"/>
                <a:gd name="connsiteY17" fmla="*/ 203715 h 333195"/>
                <a:gd name="connsiteX18" fmla="*/ 145017 w 293487"/>
                <a:gd name="connsiteY18" fmla="*/ 250328 h 333195"/>
                <a:gd name="connsiteX19" fmla="*/ 18990 w 293487"/>
                <a:gd name="connsiteY19" fmla="*/ 203715 h 333195"/>
                <a:gd name="connsiteX20" fmla="*/ 18990 w 293487"/>
                <a:gd name="connsiteY20" fmla="*/ 203715 h 333195"/>
                <a:gd name="connsiteX21" fmla="*/ 18990 w 293487"/>
                <a:gd name="connsiteY21" fmla="*/ 203715 h 333195"/>
                <a:gd name="connsiteX22" fmla="*/ 18990 w 293487"/>
                <a:gd name="connsiteY22" fmla="*/ 164008 h 333195"/>
                <a:gd name="connsiteX23" fmla="*/ 145017 w 293487"/>
                <a:gd name="connsiteY23" fmla="*/ 198536 h 333195"/>
                <a:gd name="connsiteX24" fmla="*/ 271044 w 293487"/>
                <a:gd name="connsiteY24" fmla="*/ 164008 h 333195"/>
                <a:gd name="connsiteX25" fmla="*/ 271044 w 293487"/>
                <a:gd name="connsiteY25" fmla="*/ 203715 h 333195"/>
                <a:gd name="connsiteX26" fmla="*/ 271044 w 293487"/>
                <a:gd name="connsiteY26" fmla="*/ 141565 h 333195"/>
                <a:gd name="connsiteX27" fmla="*/ 271044 w 293487"/>
                <a:gd name="connsiteY27" fmla="*/ 141565 h 333195"/>
                <a:gd name="connsiteX28" fmla="*/ 271044 w 293487"/>
                <a:gd name="connsiteY28" fmla="*/ 141565 h 333195"/>
                <a:gd name="connsiteX29" fmla="*/ 145017 w 293487"/>
                <a:gd name="connsiteY29" fmla="*/ 188178 h 333195"/>
                <a:gd name="connsiteX30" fmla="*/ 18990 w 293487"/>
                <a:gd name="connsiteY30" fmla="*/ 141565 h 333195"/>
                <a:gd name="connsiteX31" fmla="*/ 18990 w 293487"/>
                <a:gd name="connsiteY31" fmla="*/ 141565 h 333195"/>
                <a:gd name="connsiteX32" fmla="*/ 18990 w 293487"/>
                <a:gd name="connsiteY32" fmla="*/ 141565 h 333195"/>
                <a:gd name="connsiteX33" fmla="*/ 18990 w 293487"/>
                <a:gd name="connsiteY33" fmla="*/ 105310 h 333195"/>
                <a:gd name="connsiteX34" fmla="*/ 145017 w 293487"/>
                <a:gd name="connsiteY34" fmla="*/ 136386 h 333195"/>
                <a:gd name="connsiteX35" fmla="*/ 271044 w 293487"/>
                <a:gd name="connsiteY35" fmla="*/ 105310 h 333195"/>
                <a:gd name="connsiteX36" fmla="*/ 271044 w 293487"/>
                <a:gd name="connsiteY36" fmla="*/ 141565 h 333195"/>
                <a:gd name="connsiteX37" fmla="*/ 146744 w 293487"/>
                <a:gd name="connsiteY37" fmla="*/ 115669 h 333195"/>
                <a:gd name="connsiteX38" fmla="*/ 20717 w 293487"/>
                <a:gd name="connsiteY38" fmla="*/ 69056 h 333195"/>
                <a:gd name="connsiteX39" fmla="*/ 146744 w 293487"/>
                <a:gd name="connsiteY39" fmla="*/ 22443 h 333195"/>
                <a:gd name="connsiteX40" fmla="*/ 272770 w 293487"/>
                <a:gd name="connsiteY40" fmla="*/ 69056 h 333195"/>
                <a:gd name="connsiteX41" fmla="*/ 146744 w 293487"/>
                <a:gd name="connsiteY41" fmla="*/ 115669 h 333195"/>
                <a:gd name="connsiteX42" fmla="*/ 146744 w 293487"/>
                <a:gd name="connsiteY42" fmla="*/ 115669 h 33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3487" h="333195">
                  <a:moveTo>
                    <a:pt x="146744" y="0"/>
                  </a:moveTo>
                  <a:cubicBezTo>
                    <a:pt x="75961" y="0"/>
                    <a:pt x="0" y="20717"/>
                    <a:pt x="0" y="67330"/>
                  </a:cubicBezTo>
                  <a:lnTo>
                    <a:pt x="0" y="265866"/>
                  </a:lnTo>
                  <a:cubicBezTo>
                    <a:pt x="0" y="312478"/>
                    <a:pt x="75961" y="333195"/>
                    <a:pt x="146744" y="333195"/>
                  </a:cubicBezTo>
                  <a:cubicBezTo>
                    <a:pt x="217526" y="333195"/>
                    <a:pt x="293487" y="312478"/>
                    <a:pt x="293487" y="265866"/>
                  </a:cubicBezTo>
                  <a:lnTo>
                    <a:pt x="293487" y="67330"/>
                  </a:lnTo>
                  <a:cubicBezTo>
                    <a:pt x="291761" y="20717"/>
                    <a:pt x="217526" y="0"/>
                    <a:pt x="146744" y="0"/>
                  </a:cubicBezTo>
                  <a:lnTo>
                    <a:pt x="146744" y="0"/>
                  </a:lnTo>
                  <a:close/>
                  <a:moveTo>
                    <a:pt x="271044" y="265866"/>
                  </a:moveTo>
                  <a:cubicBezTo>
                    <a:pt x="271044" y="291762"/>
                    <a:pt x="214073" y="312478"/>
                    <a:pt x="145017" y="312478"/>
                  </a:cubicBezTo>
                  <a:cubicBezTo>
                    <a:pt x="75961" y="312478"/>
                    <a:pt x="18990" y="291762"/>
                    <a:pt x="18990" y="265866"/>
                  </a:cubicBezTo>
                  <a:lnTo>
                    <a:pt x="18990" y="226158"/>
                  </a:lnTo>
                  <a:cubicBezTo>
                    <a:pt x="41433" y="248602"/>
                    <a:pt x="93225" y="260686"/>
                    <a:pt x="145017" y="260686"/>
                  </a:cubicBezTo>
                  <a:cubicBezTo>
                    <a:pt x="196809" y="260686"/>
                    <a:pt x="248601" y="248602"/>
                    <a:pt x="271044" y="226158"/>
                  </a:cubicBezTo>
                  <a:lnTo>
                    <a:pt x="271044" y="265866"/>
                  </a:lnTo>
                  <a:close/>
                  <a:moveTo>
                    <a:pt x="271044" y="203715"/>
                  </a:moveTo>
                  <a:lnTo>
                    <a:pt x="271044" y="203715"/>
                  </a:lnTo>
                  <a:cubicBezTo>
                    <a:pt x="271044" y="203715"/>
                    <a:pt x="271044" y="203715"/>
                    <a:pt x="271044" y="203715"/>
                  </a:cubicBezTo>
                  <a:cubicBezTo>
                    <a:pt x="271044" y="229611"/>
                    <a:pt x="214073" y="250328"/>
                    <a:pt x="145017" y="250328"/>
                  </a:cubicBezTo>
                  <a:cubicBezTo>
                    <a:pt x="75961" y="250328"/>
                    <a:pt x="18990" y="229611"/>
                    <a:pt x="18990" y="203715"/>
                  </a:cubicBezTo>
                  <a:cubicBezTo>
                    <a:pt x="18990" y="203715"/>
                    <a:pt x="18990" y="203715"/>
                    <a:pt x="18990" y="203715"/>
                  </a:cubicBezTo>
                  <a:lnTo>
                    <a:pt x="18990" y="203715"/>
                  </a:lnTo>
                  <a:lnTo>
                    <a:pt x="18990" y="164008"/>
                  </a:lnTo>
                  <a:cubicBezTo>
                    <a:pt x="41433" y="186451"/>
                    <a:pt x="93225" y="198536"/>
                    <a:pt x="145017" y="198536"/>
                  </a:cubicBezTo>
                  <a:cubicBezTo>
                    <a:pt x="196809" y="198536"/>
                    <a:pt x="248601" y="186451"/>
                    <a:pt x="271044" y="164008"/>
                  </a:cubicBezTo>
                  <a:lnTo>
                    <a:pt x="271044" y="203715"/>
                  </a:lnTo>
                  <a:close/>
                  <a:moveTo>
                    <a:pt x="271044" y="141565"/>
                  </a:moveTo>
                  <a:lnTo>
                    <a:pt x="271044" y="141565"/>
                  </a:lnTo>
                  <a:cubicBezTo>
                    <a:pt x="271044" y="141565"/>
                    <a:pt x="271044" y="141565"/>
                    <a:pt x="271044" y="141565"/>
                  </a:cubicBezTo>
                  <a:cubicBezTo>
                    <a:pt x="271044" y="167461"/>
                    <a:pt x="214073" y="188178"/>
                    <a:pt x="145017" y="188178"/>
                  </a:cubicBezTo>
                  <a:cubicBezTo>
                    <a:pt x="75961" y="188178"/>
                    <a:pt x="18990" y="167461"/>
                    <a:pt x="18990" y="141565"/>
                  </a:cubicBezTo>
                  <a:cubicBezTo>
                    <a:pt x="18990" y="141565"/>
                    <a:pt x="18990" y="141565"/>
                    <a:pt x="18990" y="141565"/>
                  </a:cubicBezTo>
                  <a:lnTo>
                    <a:pt x="18990" y="141565"/>
                  </a:lnTo>
                  <a:lnTo>
                    <a:pt x="18990" y="105310"/>
                  </a:lnTo>
                  <a:cubicBezTo>
                    <a:pt x="46613" y="126027"/>
                    <a:pt x="96678" y="136386"/>
                    <a:pt x="145017" y="136386"/>
                  </a:cubicBezTo>
                  <a:cubicBezTo>
                    <a:pt x="193356" y="136386"/>
                    <a:pt x="243422" y="126027"/>
                    <a:pt x="271044" y="105310"/>
                  </a:cubicBezTo>
                  <a:lnTo>
                    <a:pt x="271044" y="141565"/>
                  </a:lnTo>
                  <a:close/>
                  <a:moveTo>
                    <a:pt x="146744" y="115669"/>
                  </a:moveTo>
                  <a:cubicBezTo>
                    <a:pt x="77688" y="115669"/>
                    <a:pt x="20717" y="94952"/>
                    <a:pt x="20717" y="69056"/>
                  </a:cubicBezTo>
                  <a:cubicBezTo>
                    <a:pt x="20717" y="43160"/>
                    <a:pt x="77688" y="22443"/>
                    <a:pt x="146744" y="22443"/>
                  </a:cubicBezTo>
                  <a:cubicBezTo>
                    <a:pt x="215799" y="22443"/>
                    <a:pt x="272770" y="43160"/>
                    <a:pt x="272770" y="69056"/>
                  </a:cubicBezTo>
                  <a:cubicBezTo>
                    <a:pt x="271044" y="93226"/>
                    <a:pt x="215799" y="115669"/>
                    <a:pt x="146744" y="115669"/>
                  </a:cubicBezTo>
                  <a:lnTo>
                    <a:pt x="146744" y="115669"/>
                  </a:lnTo>
                  <a:close/>
                </a:path>
              </a:pathLst>
            </a:custGeom>
            <a:solidFill>
              <a:srgbClr val="0070C0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8F5BFC41-0C3A-44F8-BCED-BD7B93C3EECB}"/>
                </a:ext>
              </a:extLst>
            </p:cNvPr>
            <p:cNvSpPr/>
            <p:nvPr/>
          </p:nvSpPr>
          <p:spPr>
            <a:xfrm>
              <a:off x="4622079" y="4252315"/>
              <a:ext cx="20716" cy="20716"/>
            </a:xfrm>
            <a:custGeom>
              <a:avLst/>
              <a:gdLst>
                <a:gd name="connsiteX0" fmla="*/ 0 w 20716"/>
                <a:gd name="connsiteY0" fmla="*/ 10358 h 20716"/>
                <a:gd name="connsiteX1" fmla="*/ 10358 w 20716"/>
                <a:gd name="connsiteY1" fmla="*/ 20717 h 20716"/>
                <a:gd name="connsiteX2" fmla="*/ 20717 w 20716"/>
                <a:gd name="connsiteY2" fmla="*/ 10358 h 20716"/>
                <a:gd name="connsiteX3" fmla="*/ 10358 w 20716"/>
                <a:gd name="connsiteY3" fmla="*/ 0 h 20716"/>
                <a:gd name="connsiteX4" fmla="*/ 0 w 20716"/>
                <a:gd name="connsiteY4" fmla="*/ 10358 h 20716"/>
                <a:gd name="connsiteX5" fmla="*/ 0 w 20716"/>
                <a:gd name="connsiteY5" fmla="*/ 1035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" h="20716">
                  <a:moveTo>
                    <a:pt x="0" y="10358"/>
                  </a:moveTo>
                  <a:cubicBezTo>
                    <a:pt x="0" y="15538"/>
                    <a:pt x="5179" y="20717"/>
                    <a:pt x="10358" y="20717"/>
                  </a:cubicBezTo>
                  <a:cubicBezTo>
                    <a:pt x="15538" y="20717"/>
                    <a:pt x="20717" y="15538"/>
                    <a:pt x="20717" y="10358"/>
                  </a:cubicBezTo>
                  <a:cubicBezTo>
                    <a:pt x="20717" y="5179"/>
                    <a:pt x="15538" y="0"/>
                    <a:pt x="10358" y="0"/>
                  </a:cubicBezTo>
                  <a:cubicBezTo>
                    <a:pt x="5179" y="0"/>
                    <a:pt x="0" y="5179"/>
                    <a:pt x="0" y="10358"/>
                  </a:cubicBezTo>
                  <a:lnTo>
                    <a:pt x="0" y="10358"/>
                  </a:lnTo>
                  <a:close/>
                </a:path>
              </a:pathLst>
            </a:custGeom>
            <a:solidFill>
              <a:srgbClr val="0070C0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622F5C8C-092E-4B2C-A84C-6E9CC792BE05}"/>
                </a:ext>
              </a:extLst>
            </p:cNvPr>
            <p:cNvSpPr/>
            <p:nvPr/>
          </p:nvSpPr>
          <p:spPr>
            <a:xfrm>
              <a:off x="4622079" y="4190165"/>
              <a:ext cx="20716" cy="20716"/>
            </a:xfrm>
            <a:custGeom>
              <a:avLst/>
              <a:gdLst>
                <a:gd name="connsiteX0" fmla="*/ 0 w 20716"/>
                <a:gd name="connsiteY0" fmla="*/ 10358 h 20716"/>
                <a:gd name="connsiteX1" fmla="*/ 10358 w 20716"/>
                <a:gd name="connsiteY1" fmla="*/ 20717 h 20716"/>
                <a:gd name="connsiteX2" fmla="*/ 20717 w 20716"/>
                <a:gd name="connsiteY2" fmla="*/ 10358 h 20716"/>
                <a:gd name="connsiteX3" fmla="*/ 10358 w 20716"/>
                <a:gd name="connsiteY3" fmla="*/ 0 h 20716"/>
                <a:gd name="connsiteX4" fmla="*/ 0 w 20716"/>
                <a:gd name="connsiteY4" fmla="*/ 10358 h 20716"/>
                <a:gd name="connsiteX5" fmla="*/ 0 w 20716"/>
                <a:gd name="connsiteY5" fmla="*/ 1035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" h="20716">
                  <a:moveTo>
                    <a:pt x="0" y="10358"/>
                  </a:moveTo>
                  <a:cubicBezTo>
                    <a:pt x="0" y="15538"/>
                    <a:pt x="5179" y="20717"/>
                    <a:pt x="10358" y="20717"/>
                  </a:cubicBezTo>
                  <a:cubicBezTo>
                    <a:pt x="15538" y="20717"/>
                    <a:pt x="20717" y="15538"/>
                    <a:pt x="20717" y="10358"/>
                  </a:cubicBezTo>
                  <a:cubicBezTo>
                    <a:pt x="20717" y="5179"/>
                    <a:pt x="15538" y="0"/>
                    <a:pt x="10358" y="0"/>
                  </a:cubicBezTo>
                  <a:cubicBezTo>
                    <a:pt x="5179" y="0"/>
                    <a:pt x="0" y="5179"/>
                    <a:pt x="0" y="10358"/>
                  </a:cubicBezTo>
                  <a:lnTo>
                    <a:pt x="0" y="10358"/>
                  </a:lnTo>
                  <a:close/>
                </a:path>
              </a:pathLst>
            </a:custGeom>
            <a:solidFill>
              <a:srgbClr val="0070C0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887FD174-2A16-4B73-81C5-7D713A065E51}"/>
                </a:ext>
              </a:extLst>
            </p:cNvPr>
            <p:cNvSpPr/>
            <p:nvPr/>
          </p:nvSpPr>
          <p:spPr>
            <a:xfrm>
              <a:off x="4622079" y="4128014"/>
              <a:ext cx="20716" cy="20716"/>
            </a:xfrm>
            <a:custGeom>
              <a:avLst/>
              <a:gdLst>
                <a:gd name="connsiteX0" fmla="*/ 0 w 20716"/>
                <a:gd name="connsiteY0" fmla="*/ 10358 h 20716"/>
                <a:gd name="connsiteX1" fmla="*/ 10358 w 20716"/>
                <a:gd name="connsiteY1" fmla="*/ 20717 h 20716"/>
                <a:gd name="connsiteX2" fmla="*/ 20717 w 20716"/>
                <a:gd name="connsiteY2" fmla="*/ 10358 h 20716"/>
                <a:gd name="connsiteX3" fmla="*/ 10358 w 20716"/>
                <a:gd name="connsiteY3" fmla="*/ 0 h 20716"/>
                <a:gd name="connsiteX4" fmla="*/ 0 w 20716"/>
                <a:gd name="connsiteY4" fmla="*/ 10358 h 20716"/>
                <a:gd name="connsiteX5" fmla="*/ 0 w 20716"/>
                <a:gd name="connsiteY5" fmla="*/ 10358 h 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" h="20716">
                  <a:moveTo>
                    <a:pt x="0" y="10358"/>
                  </a:moveTo>
                  <a:cubicBezTo>
                    <a:pt x="0" y="15538"/>
                    <a:pt x="5179" y="20717"/>
                    <a:pt x="10358" y="20717"/>
                  </a:cubicBezTo>
                  <a:cubicBezTo>
                    <a:pt x="15538" y="20717"/>
                    <a:pt x="20717" y="15538"/>
                    <a:pt x="20717" y="10358"/>
                  </a:cubicBezTo>
                  <a:cubicBezTo>
                    <a:pt x="20717" y="5179"/>
                    <a:pt x="15538" y="0"/>
                    <a:pt x="10358" y="0"/>
                  </a:cubicBezTo>
                  <a:cubicBezTo>
                    <a:pt x="5179" y="0"/>
                    <a:pt x="0" y="3453"/>
                    <a:pt x="0" y="10358"/>
                  </a:cubicBezTo>
                  <a:lnTo>
                    <a:pt x="0" y="10358"/>
                  </a:lnTo>
                  <a:close/>
                </a:path>
              </a:pathLst>
            </a:custGeom>
            <a:solidFill>
              <a:srgbClr val="0070C0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6AB29E75-CAE4-48B8-9F85-DF6945C7244F}"/>
              </a:ext>
            </a:extLst>
          </p:cNvPr>
          <p:cNvSpPr txBox="1"/>
          <p:nvPr/>
        </p:nvSpPr>
        <p:spPr>
          <a:xfrm>
            <a:off x="8317436" y="1197577"/>
            <a:ext cx="52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9B494404-E884-401E-9A3D-5B7875E0DC89}"/>
              </a:ext>
            </a:extLst>
          </p:cNvPr>
          <p:cNvCxnSpPr>
            <a:cxnSpLocks/>
          </p:cNvCxnSpPr>
          <p:nvPr/>
        </p:nvCxnSpPr>
        <p:spPr>
          <a:xfrm>
            <a:off x="6676938" y="4043498"/>
            <a:ext cx="0" cy="69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D8813628-3741-4646-93CB-8E1C2ADD791F}"/>
              </a:ext>
            </a:extLst>
          </p:cNvPr>
          <p:cNvCxnSpPr>
            <a:cxnSpLocks/>
          </p:cNvCxnSpPr>
          <p:nvPr/>
        </p:nvCxnSpPr>
        <p:spPr>
          <a:xfrm flipV="1">
            <a:off x="6891655" y="4028784"/>
            <a:ext cx="0" cy="697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87CBFA2-372A-451B-BF26-0F5C25CC2282}"/>
              </a:ext>
            </a:extLst>
          </p:cNvPr>
          <p:cNvSpPr txBox="1"/>
          <p:nvPr/>
        </p:nvSpPr>
        <p:spPr>
          <a:xfrm>
            <a:off x="6914574" y="4140679"/>
            <a:ext cx="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数据查询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8385DD8-9110-4163-BDC5-0A9789FBB2EC}"/>
              </a:ext>
            </a:extLst>
          </p:cNvPr>
          <p:cNvSpPr txBox="1"/>
          <p:nvPr/>
        </p:nvSpPr>
        <p:spPr>
          <a:xfrm>
            <a:off x="6198522" y="4143427"/>
            <a:ext cx="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数据存储</a:t>
            </a:r>
          </a:p>
        </p:txBody>
      </p:sp>
      <p:grpSp>
        <p:nvGrpSpPr>
          <p:cNvPr id="130" name="图形 3">
            <a:extLst>
              <a:ext uri="{FF2B5EF4-FFF2-40B4-BE49-F238E27FC236}">
                <a16:creationId xmlns:a16="http://schemas.microsoft.com/office/drawing/2014/main" id="{2EC2A5FD-08FF-424F-A1BE-A53AB541C0E1}"/>
              </a:ext>
            </a:extLst>
          </p:cNvPr>
          <p:cNvGrpSpPr/>
          <p:nvPr/>
        </p:nvGrpSpPr>
        <p:grpSpPr>
          <a:xfrm>
            <a:off x="7837925" y="4188616"/>
            <a:ext cx="299230" cy="658176"/>
            <a:chOff x="4099649" y="3800884"/>
            <a:chExt cx="348902" cy="459916"/>
          </a:xfrm>
          <a:noFill/>
        </p:grpSpPr>
        <p:grpSp>
          <p:nvGrpSpPr>
            <p:cNvPr id="131" name="图形 3">
              <a:extLst>
                <a:ext uri="{FF2B5EF4-FFF2-40B4-BE49-F238E27FC236}">
                  <a16:creationId xmlns:a16="http://schemas.microsoft.com/office/drawing/2014/main" id="{37C2399D-BED6-444C-9519-C0F373CE4FCC}"/>
                </a:ext>
              </a:extLst>
            </p:cNvPr>
            <p:cNvGrpSpPr/>
            <p:nvPr/>
          </p:nvGrpSpPr>
          <p:grpSpPr>
            <a:xfrm>
              <a:off x="4131367" y="3911899"/>
              <a:ext cx="285465" cy="38062"/>
              <a:chOff x="4131367" y="3911899"/>
              <a:chExt cx="285465" cy="38062"/>
            </a:xfrm>
          </p:grpSpPr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E64B3611-1596-40E3-8563-0355A06202CA}"/>
                  </a:ext>
                </a:extLst>
              </p:cNvPr>
              <p:cNvSpPr/>
              <p:nvPr/>
            </p:nvSpPr>
            <p:spPr>
              <a:xfrm>
                <a:off x="4131367" y="3911899"/>
                <a:ext cx="31718" cy="38062"/>
              </a:xfrm>
              <a:custGeom>
                <a:avLst/>
                <a:gdLst>
                  <a:gd name="connsiteX0" fmla="*/ 0 w 31718"/>
                  <a:gd name="connsiteY0" fmla="*/ 0 h 38062"/>
                  <a:gd name="connsiteX1" fmla="*/ 0 w 31718"/>
                  <a:gd name="connsiteY1" fmla="*/ 38062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38062">
                    <a:moveTo>
                      <a:pt x="0" y="0"/>
                    </a:moveTo>
                    <a:lnTo>
                      <a:pt x="0" y="38062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7EFA51F4-E8C2-4A8B-B5FB-9F287DE9B143}"/>
                  </a:ext>
                </a:extLst>
              </p:cNvPr>
              <p:cNvSpPr/>
              <p:nvPr/>
            </p:nvSpPr>
            <p:spPr>
              <a:xfrm>
                <a:off x="4416833" y="3911899"/>
                <a:ext cx="31718" cy="38062"/>
              </a:xfrm>
              <a:custGeom>
                <a:avLst/>
                <a:gdLst>
                  <a:gd name="connsiteX0" fmla="*/ 0 w 31718"/>
                  <a:gd name="connsiteY0" fmla="*/ 0 h 38062"/>
                  <a:gd name="connsiteX1" fmla="*/ 0 w 31718"/>
                  <a:gd name="connsiteY1" fmla="*/ 38062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38062">
                    <a:moveTo>
                      <a:pt x="0" y="0"/>
                    </a:moveTo>
                    <a:lnTo>
                      <a:pt x="0" y="38062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32" name="图形 3">
              <a:extLst>
                <a:ext uri="{FF2B5EF4-FFF2-40B4-BE49-F238E27FC236}">
                  <a16:creationId xmlns:a16="http://schemas.microsoft.com/office/drawing/2014/main" id="{F4571BE2-DD09-4516-9F87-5CE60CD0D030}"/>
                </a:ext>
              </a:extLst>
            </p:cNvPr>
            <p:cNvGrpSpPr/>
            <p:nvPr/>
          </p:nvGrpSpPr>
          <p:grpSpPr>
            <a:xfrm>
              <a:off x="4131367" y="4060975"/>
              <a:ext cx="285465" cy="41233"/>
              <a:chOff x="4131367" y="4060975"/>
              <a:chExt cx="285465" cy="41233"/>
            </a:xfrm>
          </p:grpSpPr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8D7519D6-5A39-4652-B10E-C0B9AF18F0B9}"/>
                  </a:ext>
                </a:extLst>
              </p:cNvPr>
              <p:cNvSpPr/>
              <p:nvPr/>
            </p:nvSpPr>
            <p:spPr>
              <a:xfrm>
                <a:off x="4131367" y="4060975"/>
                <a:ext cx="31718" cy="41233"/>
              </a:xfrm>
              <a:custGeom>
                <a:avLst/>
                <a:gdLst>
                  <a:gd name="connsiteX0" fmla="*/ 0 w 31718"/>
                  <a:gd name="connsiteY0" fmla="*/ 0 h 41233"/>
                  <a:gd name="connsiteX1" fmla="*/ 0 w 31718"/>
                  <a:gd name="connsiteY1" fmla="*/ 41234 h 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1233">
                    <a:moveTo>
                      <a:pt x="0" y="0"/>
                    </a:moveTo>
                    <a:lnTo>
                      <a:pt x="0" y="41234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C0A7057E-2D34-471E-A31F-CC72C6FD7AA9}"/>
                  </a:ext>
                </a:extLst>
              </p:cNvPr>
              <p:cNvSpPr/>
              <p:nvPr/>
            </p:nvSpPr>
            <p:spPr>
              <a:xfrm>
                <a:off x="4416833" y="4060975"/>
                <a:ext cx="31718" cy="41233"/>
              </a:xfrm>
              <a:custGeom>
                <a:avLst/>
                <a:gdLst>
                  <a:gd name="connsiteX0" fmla="*/ 0 w 31718"/>
                  <a:gd name="connsiteY0" fmla="*/ 0 h 41233"/>
                  <a:gd name="connsiteX1" fmla="*/ 0 w 31718"/>
                  <a:gd name="connsiteY1" fmla="*/ 41234 h 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1233">
                    <a:moveTo>
                      <a:pt x="0" y="0"/>
                    </a:moveTo>
                    <a:lnTo>
                      <a:pt x="0" y="41234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33" name="图形 3">
              <a:extLst>
                <a:ext uri="{FF2B5EF4-FFF2-40B4-BE49-F238E27FC236}">
                  <a16:creationId xmlns:a16="http://schemas.microsoft.com/office/drawing/2014/main" id="{36580D46-7701-42F6-AF02-84F38A27DF56}"/>
                </a:ext>
              </a:extLst>
            </p:cNvPr>
            <p:cNvGrpSpPr/>
            <p:nvPr/>
          </p:nvGrpSpPr>
          <p:grpSpPr>
            <a:xfrm>
              <a:off x="4131367" y="4213224"/>
              <a:ext cx="285465" cy="47577"/>
              <a:chOff x="4131367" y="4213224"/>
              <a:chExt cx="285465" cy="47577"/>
            </a:xfrm>
          </p:grpSpPr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3AF38C55-75B6-4ABE-AFFF-CDC8D4953CF5}"/>
                  </a:ext>
                </a:extLst>
              </p:cNvPr>
              <p:cNvSpPr/>
              <p:nvPr/>
            </p:nvSpPr>
            <p:spPr>
              <a:xfrm>
                <a:off x="4131367" y="4213224"/>
                <a:ext cx="31718" cy="47577"/>
              </a:xfrm>
              <a:custGeom>
                <a:avLst/>
                <a:gdLst>
                  <a:gd name="connsiteX0" fmla="*/ 0 w 31718"/>
                  <a:gd name="connsiteY0" fmla="*/ 0 h 47577"/>
                  <a:gd name="connsiteX1" fmla="*/ 0 w 31718"/>
                  <a:gd name="connsiteY1" fmla="*/ 47578 h 4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7577">
                    <a:moveTo>
                      <a:pt x="0" y="0"/>
                    </a:moveTo>
                    <a:lnTo>
                      <a:pt x="0" y="47578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2DACC1E8-524C-4B9A-8D98-3AA63CE56CC0}"/>
                  </a:ext>
                </a:extLst>
              </p:cNvPr>
              <p:cNvSpPr/>
              <p:nvPr/>
            </p:nvSpPr>
            <p:spPr>
              <a:xfrm>
                <a:off x="4416833" y="4213224"/>
                <a:ext cx="31718" cy="47577"/>
              </a:xfrm>
              <a:custGeom>
                <a:avLst/>
                <a:gdLst>
                  <a:gd name="connsiteX0" fmla="*/ 0 w 31718"/>
                  <a:gd name="connsiteY0" fmla="*/ 0 h 47577"/>
                  <a:gd name="connsiteX1" fmla="*/ 0 w 31718"/>
                  <a:gd name="connsiteY1" fmla="*/ 47578 h 4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18" h="47577">
                    <a:moveTo>
                      <a:pt x="0" y="0"/>
                    </a:moveTo>
                    <a:lnTo>
                      <a:pt x="0" y="47578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56CA5B9F-95D1-4E69-83F0-0BB22002F149}"/>
                  </a:ext>
                </a:extLst>
              </p:cNvPr>
              <p:cNvSpPr/>
              <p:nvPr/>
            </p:nvSpPr>
            <p:spPr>
              <a:xfrm>
                <a:off x="4169429" y="4251286"/>
                <a:ext cx="206169" cy="31718"/>
              </a:xfrm>
              <a:custGeom>
                <a:avLst/>
                <a:gdLst>
                  <a:gd name="connsiteX0" fmla="*/ 0 w 206169"/>
                  <a:gd name="connsiteY0" fmla="*/ 0 h 31718"/>
                  <a:gd name="connsiteX1" fmla="*/ 206170 w 206169"/>
                  <a:gd name="connsiteY1" fmla="*/ 0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169" h="31718">
                    <a:moveTo>
                      <a:pt x="0" y="0"/>
                    </a:moveTo>
                    <a:lnTo>
                      <a:pt x="206170" y="0"/>
                    </a:lnTo>
                  </a:path>
                </a:pathLst>
              </a:custGeom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34" name="图形 3">
              <a:extLst>
                <a:ext uri="{FF2B5EF4-FFF2-40B4-BE49-F238E27FC236}">
                  <a16:creationId xmlns:a16="http://schemas.microsoft.com/office/drawing/2014/main" id="{0A4EA98B-3CEF-45A4-81B2-7656C8491FE6}"/>
                </a:ext>
              </a:extLst>
            </p:cNvPr>
            <p:cNvGrpSpPr/>
            <p:nvPr/>
          </p:nvGrpSpPr>
          <p:grpSpPr>
            <a:xfrm>
              <a:off x="4099649" y="3800884"/>
              <a:ext cx="348902" cy="111014"/>
              <a:chOff x="4099649" y="3800884"/>
              <a:chExt cx="348902" cy="111014"/>
            </a:xfrm>
            <a:noFill/>
          </p:grpSpPr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7D7730C7-FA6B-4AF9-89E2-A06F83A694CC}"/>
                  </a:ext>
                </a:extLst>
              </p:cNvPr>
              <p:cNvSpPr/>
              <p:nvPr/>
            </p:nvSpPr>
            <p:spPr>
              <a:xfrm>
                <a:off x="4099649" y="3800884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450DD9F5-ED5B-46B5-9C58-5F181986C3D6}"/>
                  </a:ext>
                </a:extLst>
              </p:cNvPr>
              <p:cNvSpPr/>
              <p:nvPr/>
            </p:nvSpPr>
            <p:spPr>
              <a:xfrm>
                <a:off x="4385115" y="3838946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165" name="图形 3">
                <a:extLst>
                  <a:ext uri="{FF2B5EF4-FFF2-40B4-BE49-F238E27FC236}">
                    <a16:creationId xmlns:a16="http://schemas.microsoft.com/office/drawing/2014/main" id="{09F4063C-F383-4A07-AEA9-FD332C2E0318}"/>
                  </a:ext>
                </a:extLst>
              </p:cNvPr>
              <p:cNvGrpSpPr/>
              <p:nvPr/>
            </p:nvGrpSpPr>
            <p:grpSpPr>
              <a:xfrm>
                <a:off x="4280444" y="3838946"/>
                <a:ext cx="79296" cy="31718"/>
                <a:chOff x="4280444" y="3838946"/>
                <a:chExt cx="79296" cy="31718"/>
              </a:xfrm>
            </p:grpSpPr>
            <p:sp>
              <p:nvSpPr>
                <p:cNvPr id="170" name="任意多边形: 形状 169">
                  <a:extLst>
                    <a:ext uri="{FF2B5EF4-FFF2-40B4-BE49-F238E27FC236}">
                      <a16:creationId xmlns:a16="http://schemas.microsoft.com/office/drawing/2014/main" id="{0163FDCF-8460-4245-9929-316999AE43DD}"/>
                    </a:ext>
                  </a:extLst>
                </p:cNvPr>
                <p:cNvSpPr/>
                <p:nvPr/>
              </p:nvSpPr>
              <p:spPr>
                <a:xfrm>
                  <a:off x="4343881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CB0C5AA2-116E-4428-85B2-BB054A12E5E5}"/>
                    </a:ext>
                  </a:extLst>
                </p:cNvPr>
                <p:cNvSpPr/>
                <p:nvPr/>
              </p:nvSpPr>
              <p:spPr>
                <a:xfrm>
                  <a:off x="4312162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72" name="任意多边形: 形状 171">
                  <a:extLst>
                    <a:ext uri="{FF2B5EF4-FFF2-40B4-BE49-F238E27FC236}">
                      <a16:creationId xmlns:a16="http://schemas.microsoft.com/office/drawing/2014/main" id="{0982D86F-9E5F-40BD-ABA7-67C1C6880C5E}"/>
                    </a:ext>
                  </a:extLst>
                </p:cNvPr>
                <p:cNvSpPr/>
                <p:nvPr/>
              </p:nvSpPr>
              <p:spPr>
                <a:xfrm>
                  <a:off x="4280444" y="3838946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73" name="任意多边形: 形状 172">
                  <a:extLst>
                    <a:ext uri="{FF2B5EF4-FFF2-40B4-BE49-F238E27FC236}">
                      <a16:creationId xmlns:a16="http://schemas.microsoft.com/office/drawing/2014/main" id="{5B8145A5-983E-4F02-B401-0481EB836FB7}"/>
                    </a:ext>
                  </a:extLst>
                </p:cNvPr>
                <p:cNvSpPr/>
                <p:nvPr/>
              </p:nvSpPr>
              <p:spPr>
                <a:xfrm>
                  <a:off x="4343881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74" name="任意多边形: 形状 173">
                  <a:extLst>
                    <a:ext uri="{FF2B5EF4-FFF2-40B4-BE49-F238E27FC236}">
                      <a16:creationId xmlns:a16="http://schemas.microsoft.com/office/drawing/2014/main" id="{52C00649-E4F4-4CC1-B9A7-5775B4319AEE}"/>
                    </a:ext>
                  </a:extLst>
                </p:cNvPr>
                <p:cNvSpPr/>
                <p:nvPr/>
              </p:nvSpPr>
              <p:spPr>
                <a:xfrm>
                  <a:off x="4312162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75" name="任意多边形: 形状 174">
                  <a:extLst>
                    <a:ext uri="{FF2B5EF4-FFF2-40B4-BE49-F238E27FC236}">
                      <a16:creationId xmlns:a16="http://schemas.microsoft.com/office/drawing/2014/main" id="{3B093EC8-C118-4809-BDA2-16CF5912A504}"/>
                    </a:ext>
                  </a:extLst>
                </p:cNvPr>
                <p:cNvSpPr/>
                <p:nvPr/>
              </p:nvSpPr>
              <p:spPr>
                <a:xfrm>
                  <a:off x="4280444" y="387066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66" name="图形 3">
                <a:extLst>
                  <a:ext uri="{FF2B5EF4-FFF2-40B4-BE49-F238E27FC236}">
                    <a16:creationId xmlns:a16="http://schemas.microsoft.com/office/drawing/2014/main" id="{66EB4AFB-6E0F-4C7D-92AA-DA60C41E1A0E}"/>
                  </a:ext>
                </a:extLst>
              </p:cNvPr>
              <p:cNvGrpSpPr/>
              <p:nvPr/>
            </p:nvGrpSpPr>
            <p:grpSpPr>
              <a:xfrm>
                <a:off x="4131367" y="3832603"/>
                <a:ext cx="63436" cy="47577"/>
                <a:chOff x="4131367" y="3832603"/>
                <a:chExt cx="63436" cy="47577"/>
              </a:xfrm>
            </p:grpSpPr>
            <p:sp>
              <p:nvSpPr>
                <p:cNvPr id="167" name="任意多边形: 形状 166">
                  <a:extLst>
                    <a:ext uri="{FF2B5EF4-FFF2-40B4-BE49-F238E27FC236}">
                      <a16:creationId xmlns:a16="http://schemas.microsoft.com/office/drawing/2014/main" id="{DEC5D2E4-0B9C-421E-877C-6CDFC243798B}"/>
                    </a:ext>
                  </a:extLst>
                </p:cNvPr>
                <p:cNvSpPr/>
                <p:nvPr/>
              </p:nvSpPr>
              <p:spPr>
                <a:xfrm>
                  <a:off x="4163086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8" name="任意多边形: 形状 167">
                  <a:extLst>
                    <a:ext uri="{FF2B5EF4-FFF2-40B4-BE49-F238E27FC236}">
                      <a16:creationId xmlns:a16="http://schemas.microsoft.com/office/drawing/2014/main" id="{2C3C4DAA-9025-4714-9FAB-5762EEFE607B}"/>
                    </a:ext>
                  </a:extLst>
                </p:cNvPr>
                <p:cNvSpPr/>
                <p:nvPr/>
              </p:nvSpPr>
              <p:spPr>
                <a:xfrm>
                  <a:off x="4131367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9" name="任意多边形: 形状 168">
                  <a:extLst>
                    <a:ext uri="{FF2B5EF4-FFF2-40B4-BE49-F238E27FC236}">
                      <a16:creationId xmlns:a16="http://schemas.microsoft.com/office/drawing/2014/main" id="{00E473F7-AD59-4C87-A69F-6E6FDAB68AD7}"/>
                    </a:ext>
                  </a:extLst>
                </p:cNvPr>
                <p:cNvSpPr/>
                <p:nvPr/>
              </p:nvSpPr>
              <p:spPr>
                <a:xfrm>
                  <a:off x="4194804" y="3832603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135" name="图形 3">
              <a:extLst>
                <a:ext uri="{FF2B5EF4-FFF2-40B4-BE49-F238E27FC236}">
                  <a16:creationId xmlns:a16="http://schemas.microsoft.com/office/drawing/2014/main" id="{87C376EA-E5CB-44BC-8FED-CC6B3FEAF9AB}"/>
                </a:ext>
              </a:extLst>
            </p:cNvPr>
            <p:cNvGrpSpPr/>
            <p:nvPr/>
          </p:nvGrpSpPr>
          <p:grpSpPr>
            <a:xfrm>
              <a:off x="4099649" y="3949961"/>
              <a:ext cx="348902" cy="111014"/>
              <a:chOff x="4099649" y="3949961"/>
              <a:chExt cx="348902" cy="111014"/>
            </a:xfrm>
            <a:noFill/>
          </p:grpSpPr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7031D650-5F19-4FD2-A79B-2DAF49CFFA46}"/>
                  </a:ext>
                </a:extLst>
              </p:cNvPr>
              <p:cNvSpPr/>
              <p:nvPr/>
            </p:nvSpPr>
            <p:spPr>
              <a:xfrm>
                <a:off x="4099649" y="3949961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352A5DF0-C3E4-4E7F-9CD0-69BA40A55518}"/>
                  </a:ext>
                </a:extLst>
              </p:cNvPr>
              <p:cNvSpPr/>
              <p:nvPr/>
            </p:nvSpPr>
            <p:spPr>
              <a:xfrm>
                <a:off x="4385115" y="3991195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152" name="图形 3">
                <a:extLst>
                  <a:ext uri="{FF2B5EF4-FFF2-40B4-BE49-F238E27FC236}">
                    <a16:creationId xmlns:a16="http://schemas.microsoft.com/office/drawing/2014/main" id="{736E4CF3-0050-4F91-AD4E-CC2F6657FCAE}"/>
                  </a:ext>
                </a:extLst>
              </p:cNvPr>
              <p:cNvGrpSpPr/>
              <p:nvPr/>
            </p:nvGrpSpPr>
            <p:grpSpPr>
              <a:xfrm>
                <a:off x="4280444" y="3991195"/>
                <a:ext cx="79296" cy="31718"/>
                <a:chOff x="4280444" y="3991195"/>
                <a:chExt cx="79296" cy="31718"/>
              </a:xfrm>
            </p:grpSpPr>
            <p:sp>
              <p:nvSpPr>
                <p:cNvPr id="157" name="任意多边形: 形状 156">
                  <a:extLst>
                    <a:ext uri="{FF2B5EF4-FFF2-40B4-BE49-F238E27FC236}">
                      <a16:creationId xmlns:a16="http://schemas.microsoft.com/office/drawing/2014/main" id="{F2C6DFE7-2B2B-401A-8853-930D1DCC63CF}"/>
                    </a:ext>
                  </a:extLst>
                </p:cNvPr>
                <p:cNvSpPr/>
                <p:nvPr/>
              </p:nvSpPr>
              <p:spPr>
                <a:xfrm>
                  <a:off x="4343881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58" name="任意多边形: 形状 157">
                  <a:extLst>
                    <a:ext uri="{FF2B5EF4-FFF2-40B4-BE49-F238E27FC236}">
                      <a16:creationId xmlns:a16="http://schemas.microsoft.com/office/drawing/2014/main" id="{9DC18EC2-6B0C-44F6-B877-335B96808651}"/>
                    </a:ext>
                  </a:extLst>
                </p:cNvPr>
                <p:cNvSpPr/>
                <p:nvPr/>
              </p:nvSpPr>
              <p:spPr>
                <a:xfrm>
                  <a:off x="4312162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59" name="任意多边形: 形状 158">
                  <a:extLst>
                    <a:ext uri="{FF2B5EF4-FFF2-40B4-BE49-F238E27FC236}">
                      <a16:creationId xmlns:a16="http://schemas.microsoft.com/office/drawing/2014/main" id="{A0091690-3817-4D6E-BEC6-6397BA5F6CE9}"/>
                    </a:ext>
                  </a:extLst>
                </p:cNvPr>
                <p:cNvSpPr/>
                <p:nvPr/>
              </p:nvSpPr>
              <p:spPr>
                <a:xfrm>
                  <a:off x="4280444" y="3991195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0" name="任意多边形: 形状 159">
                  <a:extLst>
                    <a:ext uri="{FF2B5EF4-FFF2-40B4-BE49-F238E27FC236}">
                      <a16:creationId xmlns:a16="http://schemas.microsoft.com/office/drawing/2014/main" id="{CBBD6B6F-093B-4916-B2AA-7E28DB160CFB}"/>
                    </a:ext>
                  </a:extLst>
                </p:cNvPr>
                <p:cNvSpPr/>
                <p:nvPr/>
              </p:nvSpPr>
              <p:spPr>
                <a:xfrm>
                  <a:off x="4343881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1" name="任意多边形: 形状 160">
                  <a:extLst>
                    <a:ext uri="{FF2B5EF4-FFF2-40B4-BE49-F238E27FC236}">
                      <a16:creationId xmlns:a16="http://schemas.microsoft.com/office/drawing/2014/main" id="{EFE97391-C3AF-43E0-8205-78682AC71CAA}"/>
                    </a:ext>
                  </a:extLst>
                </p:cNvPr>
                <p:cNvSpPr/>
                <p:nvPr/>
              </p:nvSpPr>
              <p:spPr>
                <a:xfrm>
                  <a:off x="4312162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2" name="任意多边形: 形状 161">
                  <a:extLst>
                    <a:ext uri="{FF2B5EF4-FFF2-40B4-BE49-F238E27FC236}">
                      <a16:creationId xmlns:a16="http://schemas.microsoft.com/office/drawing/2014/main" id="{538342F2-6843-470F-B1B4-F6F54C343921}"/>
                    </a:ext>
                  </a:extLst>
                </p:cNvPr>
                <p:cNvSpPr/>
                <p:nvPr/>
              </p:nvSpPr>
              <p:spPr>
                <a:xfrm>
                  <a:off x="4280444" y="4022913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53" name="图形 3">
                <a:extLst>
                  <a:ext uri="{FF2B5EF4-FFF2-40B4-BE49-F238E27FC236}">
                    <a16:creationId xmlns:a16="http://schemas.microsoft.com/office/drawing/2014/main" id="{A47369A8-E59D-4340-9478-0B8175D14C47}"/>
                  </a:ext>
                </a:extLst>
              </p:cNvPr>
              <p:cNvGrpSpPr/>
              <p:nvPr/>
            </p:nvGrpSpPr>
            <p:grpSpPr>
              <a:xfrm>
                <a:off x="4131367" y="3981679"/>
                <a:ext cx="63436" cy="47577"/>
                <a:chOff x="4131367" y="3981679"/>
                <a:chExt cx="63436" cy="47577"/>
              </a:xfrm>
            </p:grpSpPr>
            <p:sp>
              <p:nvSpPr>
                <p:cNvPr id="154" name="任意多边形: 形状 153">
                  <a:extLst>
                    <a:ext uri="{FF2B5EF4-FFF2-40B4-BE49-F238E27FC236}">
                      <a16:creationId xmlns:a16="http://schemas.microsoft.com/office/drawing/2014/main" id="{A3B1E637-45EB-4C92-BF8A-B6CB967E34B0}"/>
                    </a:ext>
                  </a:extLst>
                </p:cNvPr>
                <p:cNvSpPr/>
                <p:nvPr/>
              </p:nvSpPr>
              <p:spPr>
                <a:xfrm>
                  <a:off x="4163086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55" name="任意多边形: 形状 154">
                  <a:extLst>
                    <a:ext uri="{FF2B5EF4-FFF2-40B4-BE49-F238E27FC236}">
                      <a16:creationId xmlns:a16="http://schemas.microsoft.com/office/drawing/2014/main" id="{4F62DF38-C5E0-4D82-A072-594F04D4BCC8}"/>
                    </a:ext>
                  </a:extLst>
                </p:cNvPr>
                <p:cNvSpPr/>
                <p:nvPr/>
              </p:nvSpPr>
              <p:spPr>
                <a:xfrm>
                  <a:off x="4131367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56" name="任意多边形: 形状 155">
                  <a:extLst>
                    <a:ext uri="{FF2B5EF4-FFF2-40B4-BE49-F238E27FC236}">
                      <a16:creationId xmlns:a16="http://schemas.microsoft.com/office/drawing/2014/main" id="{43182896-2D8E-41DC-ABD4-4B4B4137AC65}"/>
                    </a:ext>
                  </a:extLst>
                </p:cNvPr>
                <p:cNvSpPr/>
                <p:nvPr/>
              </p:nvSpPr>
              <p:spPr>
                <a:xfrm>
                  <a:off x="4194804" y="3981679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136" name="图形 3">
              <a:extLst>
                <a:ext uri="{FF2B5EF4-FFF2-40B4-BE49-F238E27FC236}">
                  <a16:creationId xmlns:a16="http://schemas.microsoft.com/office/drawing/2014/main" id="{034605C4-7427-4706-8D78-8B2BBE646AD5}"/>
                </a:ext>
              </a:extLst>
            </p:cNvPr>
            <p:cNvGrpSpPr/>
            <p:nvPr/>
          </p:nvGrpSpPr>
          <p:grpSpPr>
            <a:xfrm>
              <a:off x="4099649" y="4102209"/>
              <a:ext cx="348902" cy="111014"/>
              <a:chOff x="4099649" y="4102209"/>
              <a:chExt cx="348902" cy="111014"/>
            </a:xfrm>
            <a:noFill/>
          </p:grpSpPr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A56F6092-698C-49AF-B0E3-785C6B0E8355}"/>
                  </a:ext>
                </a:extLst>
              </p:cNvPr>
              <p:cNvSpPr/>
              <p:nvPr/>
            </p:nvSpPr>
            <p:spPr>
              <a:xfrm>
                <a:off x="4099649" y="4102209"/>
                <a:ext cx="348902" cy="111014"/>
              </a:xfrm>
              <a:custGeom>
                <a:avLst/>
                <a:gdLst>
                  <a:gd name="connsiteX0" fmla="*/ 0 w 348902"/>
                  <a:gd name="connsiteY0" fmla="*/ 0 h 111014"/>
                  <a:gd name="connsiteX1" fmla="*/ 348903 w 348902"/>
                  <a:gd name="connsiteY1" fmla="*/ 0 h 111014"/>
                  <a:gd name="connsiteX2" fmla="*/ 348903 w 348902"/>
                  <a:gd name="connsiteY2" fmla="*/ 111014 h 111014"/>
                  <a:gd name="connsiteX3" fmla="*/ 0 w 348902"/>
                  <a:gd name="connsiteY3" fmla="*/ 111014 h 11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902" h="111014">
                    <a:moveTo>
                      <a:pt x="0" y="0"/>
                    </a:moveTo>
                    <a:lnTo>
                      <a:pt x="348903" y="0"/>
                    </a:lnTo>
                    <a:lnTo>
                      <a:pt x="348903" y="111014"/>
                    </a:lnTo>
                    <a:lnTo>
                      <a:pt x="0" y="11101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183FF07C-0888-4641-8CF4-239953629FD5}"/>
                  </a:ext>
                </a:extLst>
              </p:cNvPr>
              <p:cNvSpPr/>
              <p:nvPr/>
            </p:nvSpPr>
            <p:spPr>
              <a:xfrm>
                <a:off x="4385115" y="4140271"/>
                <a:ext cx="31718" cy="31718"/>
              </a:xfrm>
              <a:custGeom>
                <a:avLst/>
                <a:gdLst>
                  <a:gd name="connsiteX0" fmla="*/ 31718 w 31718"/>
                  <a:gd name="connsiteY0" fmla="*/ 15859 h 31718"/>
                  <a:gd name="connsiteX1" fmla="*/ 15859 w 31718"/>
                  <a:gd name="connsiteY1" fmla="*/ 31718 h 31718"/>
                  <a:gd name="connsiteX2" fmla="*/ 0 w 31718"/>
                  <a:gd name="connsiteY2" fmla="*/ 15859 h 31718"/>
                  <a:gd name="connsiteX3" fmla="*/ 15859 w 31718"/>
                  <a:gd name="connsiteY3" fmla="*/ 0 h 31718"/>
                  <a:gd name="connsiteX4" fmla="*/ 31718 w 31718"/>
                  <a:gd name="connsiteY4" fmla="*/ 15859 h 3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" h="31718">
                    <a:moveTo>
                      <a:pt x="31718" y="15859"/>
                    </a:moveTo>
                    <a:cubicBezTo>
                      <a:pt x="31718" y="24618"/>
                      <a:pt x="24618" y="31718"/>
                      <a:pt x="15859" y="31718"/>
                    </a:cubicBezTo>
                    <a:cubicBezTo>
                      <a:pt x="7100" y="31718"/>
                      <a:pt x="0" y="24618"/>
                      <a:pt x="0" y="15859"/>
                    </a:cubicBezTo>
                    <a:cubicBezTo>
                      <a:pt x="0" y="7100"/>
                      <a:pt x="7100" y="0"/>
                      <a:pt x="15859" y="0"/>
                    </a:cubicBezTo>
                    <a:cubicBezTo>
                      <a:pt x="24618" y="0"/>
                      <a:pt x="31718" y="7100"/>
                      <a:pt x="31718" y="15859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139" name="图形 3">
                <a:extLst>
                  <a:ext uri="{FF2B5EF4-FFF2-40B4-BE49-F238E27FC236}">
                    <a16:creationId xmlns:a16="http://schemas.microsoft.com/office/drawing/2014/main" id="{F4B79689-2D40-4ACD-A11A-AA7AEE26A193}"/>
                  </a:ext>
                </a:extLst>
              </p:cNvPr>
              <p:cNvGrpSpPr/>
              <p:nvPr/>
            </p:nvGrpSpPr>
            <p:grpSpPr>
              <a:xfrm>
                <a:off x="4280444" y="4140271"/>
                <a:ext cx="79296" cy="31718"/>
                <a:chOff x="4280444" y="4140271"/>
                <a:chExt cx="79296" cy="31718"/>
              </a:xfrm>
            </p:grpSpPr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98780EE6-624D-494F-9DA1-7B870A99AB3C}"/>
                    </a:ext>
                  </a:extLst>
                </p:cNvPr>
                <p:cNvSpPr/>
                <p:nvPr/>
              </p:nvSpPr>
              <p:spPr>
                <a:xfrm>
                  <a:off x="4343881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45" name="任意多边形: 形状 144">
                  <a:extLst>
                    <a:ext uri="{FF2B5EF4-FFF2-40B4-BE49-F238E27FC236}">
                      <a16:creationId xmlns:a16="http://schemas.microsoft.com/office/drawing/2014/main" id="{897FA408-BB51-40F9-B19E-3A9909AEF260}"/>
                    </a:ext>
                  </a:extLst>
                </p:cNvPr>
                <p:cNvSpPr/>
                <p:nvPr/>
              </p:nvSpPr>
              <p:spPr>
                <a:xfrm>
                  <a:off x="4312162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46" name="任意多边形: 形状 145">
                  <a:extLst>
                    <a:ext uri="{FF2B5EF4-FFF2-40B4-BE49-F238E27FC236}">
                      <a16:creationId xmlns:a16="http://schemas.microsoft.com/office/drawing/2014/main" id="{1ECA71D3-C1C3-4463-B4B1-1B1FDC635703}"/>
                    </a:ext>
                  </a:extLst>
                </p:cNvPr>
                <p:cNvSpPr/>
                <p:nvPr/>
              </p:nvSpPr>
              <p:spPr>
                <a:xfrm>
                  <a:off x="4280444" y="4140271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011BF16F-3173-48C5-A7E5-E295ACE131EF}"/>
                    </a:ext>
                  </a:extLst>
                </p:cNvPr>
                <p:cNvSpPr/>
                <p:nvPr/>
              </p:nvSpPr>
              <p:spPr>
                <a:xfrm>
                  <a:off x="4343881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665BD1C0-6D42-4497-963B-8034733FE287}"/>
                    </a:ext>
                  </a:extLst>
                </p:cNvPr>
                <p:cNvSpPr/>
                <p:nvPr/>
              </p:nvSpPr>
              <p:spPr>
                <a:xfrm>
                  <a:off x="4312162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0262951F-86BD-4227-B04C-E1F6B5745E70}"/>
                    </a:ext>
                  </a:extLst>
                </p:cNvPr>
                <p:cNvSpPr/>
                <p:nvPr/>
              </p:nvSpPr>
              <p:spPr>
                <a:xfrm>
                  <a:off x="4280444" y="4171990"/>
                  <a:ext cx="15859" cy="31718"/>
                </a:xfrm>
                <a:custGeom>
                  <a:avLst/>
                  <a:gdLst>
                    <a:gd name="connsiteX0" fmla="*/ 15859 w 15859"/>
                    <a:gd name="connsiteY0" fmla="*/ 0 h 31718"/>
                    <a:gd name="connsiteX1" fmla="*/ 0 w 15859"/>
                    <a:gd name="connsiteY1" fmla="*/ 0 h 3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59" h="31718">
                      <a:moveTo>
                        <a:pt x="15859" y="0"/>
                      </a:moveTo>
                      <a:lnTo>
                        <a:pt x="0" y="0"/>
                      </a:lnTo>
                    </a:path>
                  </a:pathLst>
                </a:custGeom>
                <a:ln w="9525" cap="flat">
                  <a:solidFill>
                    <a:srgbClr val="0071B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40" name="图形 3">
                <a:extLst>
                  <a:ext uri="{FF2B5EF4-FFF2-40B4-BE49-F238E27FC236}">
                    <a16:creationId xmlns:a16="http://schemas.microsoft.com/office/drawing/2014/main" id="{D2699836-5664-498F-9360-5A9E38A6C454}"/>
                  </a:ext>
                </a:extLst>
              </p:cNvPr>
              <p:cNvGrpSpPr/>
              <p:nvPr/>
            </p:nvGrpSpPr>
            <p:grpSpPr>
              <a:xfrm>
                <a:off x="4131367" y="4133927"/>
                <a:ext cx="63436" cy="47577"/>
                <a:chOff x="4131367" y="4133927"/>
                <a:chExt cx="63436" cy="47577"/>
              </a:xfrm>
            </p:grpSpPr>
            <p:sp>
              <p:nvSpPr>
                <p:cNvPr id="141" name="任意多边形: 形状 140">
                  <a:extLst>
                    <a:ext uri="{FF2B5EF4-FFF2-40B4-BE49-F238E27FC236}">
                      <a16:creationId xmlns:a16="http://schemas.microsoft.com/office/drawing/2014/main" id="{E6C729F3-BE75-42B4-AC9F-AB0123C190B0}"/>
                    </a:ext>
                  </a:extLst>
                </p:cNvPr>
                <p:cNvSpPr/>
                <p:nvPr/>
              </p:nvSpPr>
              <p:spPr>
                <a:xfrm>
                  <a:off x="4163086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5BE9E254-6716-4BD5-9EBA-DEF339631062}"/>
                    </a:ext>
                  </a:extLst>
                </p:cNvPr>
                <p:cNvSpPr/>
                <p:nvPr/>
              </p:nvSpPr>
              <p:spPr>
                <a:xfrm>
                  <a:off x="4131367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D2277348-E584-4856-8D46-CD24C9B98C07}"/>
                    </a:ext>
                  </a:extLst>
                </p:cNvPr>
                <p:cNvSpPr/>
                <p:nvPr/>
              </p:nvSpPr>
              <p:spPr>
                <a:xfrm>
                  <a:off x="4194804" y="4133927"/>
                  <a:ext cx="31718" cy="47577"/>
                </a:xfrm>
                <a:custGeom>
                  <a:avLst/>
                  <a:gdLst>
                    <a:gd name="connsiteX0" fmla="*/ 0 w 31718"/>
                    <a:gd name="connsiteY0" fmla="*/ 0 h 47577"/>
                    <a:gd name="connsiteX1" fmla="*/ 0 w 31718"/>
                    <a:gd name="connsiteY1" fmla="*/ 47578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718" h="47577">
                      <a:moveTo>
                        <a:pt x="0" y="0"/>
                      </a:moveTo>
                      <a:lnTo>
                        <a:pt x="0" y="47578"/>
                      </a:lnTo>
                    </a:path>
                  </a:pathLst>
                </a:custGeom>
                <a:ln w="9525" cap="flat">
                  <a:solidFill>
                    <a:srgbClr val="B625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183" name="椭圆 182">
            <a:extLst>
              <a:ext uri="{FF2B5EF4-FFF2-40B4-BE49-F238E27FC236}">
                <a16:creationId xmlns:a16="http://schemas.microsoft.com/office/drawing/2014/main" id="{92C2301F-25EC-47BB-A2EC-663B7DA0BD04}"/>
              </a:ext>
            </a:extLst>
          </p:cNvPr>
          <p:cNvSpPr/>
          <p:nvPr/>
        </p:nvSpPr>
        <p:spPr>
          <a:xfrm>
            <a:off x="7598922" y="3855022"/>
            <a:ext cx="1440000" cy="1440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84" name="图片 183">
            <a:extLst>
              <a:ext uri="{FF2B5EF4-FFF2-40B4-BE49-F238E27FC236}">
                <a16:creationId xmlns:a16="http://schemas.microsoft.com/office/drawing/2014/main" id="{98F308E5-0E77-40F6-843E-9A74920C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6875" l="2391" r="98261">
                        <a14:foregroundMark x1="15217" y1="26042" x2="20000" y2="78819"/>
                        <a14:foregroundMark x1="8261" y1="83333" x2="6739" y2="87847"/>
                        <a14:foregroundMark x1="17391" y1="23958" x2="19348" y2="17361"/>
                        <a14:foregroundMark x1="24348" y1="20486" x2="24348" y2="36806"/>
                        <a14:foregroundMark x1="27609" y1="26042" x2="27609" y2="26042"/>
                        <a14:foregroundMark x1="25000" y1="46181" x2="25000" y2="46181"/>
                        <a14:foregroundMark x1="54783" y1="25000" x2="57391" y2="49653"/>
                        <a14:foregroundMark x1="57391" y1="49653" x2="68913" y2="55903"/>
                        <a14:foregroundMark x1="68913" y1="55903" x2="80870" y2="57292"/>
                        <a14:foregroundMark x1="80870" y1="57292" x2="80435" y2="54514"/>
                        <a14:foregroundMark x1="21739" y1="16667" x2="11304" y2="24653"/>
                        <a14:foregroundMark x1="11304" y1="24653" x2="11304" y2="42708"/>
                        <a14:foregroundMark x1="11304" y1="42708" x2="11522" y2="42708"/>
                        <a14:foregroundMark x1="50435" y1="94792" x2="80000" y2="96875"/>
                        <a14:foregroundMark x1="80000" y1="96875" x2="93261" y2="96528"/>
                        <a14:foregroundMark x1="64565" y1="63194" x2="69565" y2="89583"/>
                        <a14:foregroundMark x1="36304" y1="89931" x2="36304" y2="89931"/>
                        <a14:foregroundMark x1="43913" y1="92361" x2="43913" y2="92361"/>
                        <a14:foregroundMark x1="39565" y1="90972" x2="39565" y2="90972"/>
                        <a14:foregroundMark x1="36522" y1="89583" x2="36522" y2="89583"/>
                        <a14:foregroundMark x1="39565" y1="89931" x2="39565" y2="89931"/>
                        <a14:foregroundMark x1="41957" y1="90972" x2="41957" y2="90972"/>
                        <a14:foregroundMark x1="39565" y1="90625" x2="39565" y2="90625"/>
                        <a14:foregroundMark x1="53043" y1="89931" x2="55435" y2="89236"/>
                        <a14:foregroundMark x1="55000" y1="90972" x2="50870" y2="91667"/>
                        <a14:foregroundMark x1="51739" y1="88194" x2="45000" y2="95139"/>
                        <a14:foregroundMark x1="52391" y1="91667" x2="42609" y2="90972"/>
                        <a14:foregroundMark x1="54348" y1="23958" x2="59565" y2="39236"/>
                        <a14:foregroundMark x1="59565" y1="39236" x2="59565" y2="39236"/>
                        <a14:foregroundMark x1="69565" y1="53125" x2="66304" y2="73611"/>
                        <a14:foregroundMark x1="98261" y1="96875" x2="98261" y2="96875"/>
                        <a14:foregroundMark x1="6957" y1="96528" x2="18261" y2="96875"/>
                        <a14:foregroundMark x1="3261" y1="82986" x2="2391" y2="9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7984" y="1145332"/>
            <a:ext cx="557989" cy="349350"/>
          </a:xfrm>
          <a:prstGeom prst="rect">
            <a:avLst/>
          </a:prstGeom>
        </p:spPr>
      </p:pic>
      <p:pic>
        <p:nvPicPr>
          <p:cNvPr id="185" name="图片 184">
            <a:extLst>
              <a:ext uri="{FF2B5EF4-FFF2-40B4-BE49-F238E27FC236}">
                <a16:creationId xmlns:a16="http://schemas.microsoft.com/office/drawing/2014/main" id="{90F0C6FB-C84B-4B41-ACAE-58C992A7E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6875" l="2391" r="98261">
                        <a14:foregroundMark x1="15217" y1="26042" x2="20000" y2="78819"/>
                        <a14:foregroundMark x1="8261" y1="83333" x2="6739" y2="87847"/>
                        <a14:foregroundMark x1="17391" y1="23958" x2="19348" y2="17361"/>
                        <a14:foregroundMark x1="24348" y1="20486" x2="24348" y2="36806"/>
                        <a14:foregroundMark x1="27609" y1="26042" x2="27609" y2="26042"/>
                        <a14:foregroundMark x1="25000" y1="46181" x2="25000" y2="46181"/>
                        <a14:foregroundMark x1="54783" y1="25000" x2="57391" y2="49653"/>
                        <a14:foregroundMark x1="57391" y1="49653" x2="68913" y2="55903"/>
                        <a14:foregroundMark x1="68913" y1="55903" x2="80870" y2="57292"/>
                        <a14:foregroundMark x1="80870" y1="57292" x2="80435" y2="54514"/>
                        <a14:foregroundMark x1="21739" y1="16667" x2="11304" y2="24653"/>
                        <a14:foregroundMark x1="11304" y1="24653" x2="11304" y2="42708"/>
                        <a14:foregroundMark x1="11304" y1="42708" x2="11522" y2="42708"/>
                        <a14:foregroundMark x1="50435" y1="94792" x2="80000" y2="96875"/>
                        <a14:foregroundMark x1="80000" y1="96875" x2="93261" y2="96528"/>
                        <a14:foregroundMark x1="64565" y1="63194" x2="69565" y2="89583"/>
                        <a14:foregroundMark x1="36304" y1="89931" x2="36304" y2="89931"/>
                        <a14:foregroundMark x1="43913" y1="92361" x2="43913" y2="92361"/>
                        <a14:foregroundMark x1="39565" y1="90972" x2="39565" y2="90972"/>
                        <a14:foregroundMark x1="36522" y1="89583" x2="36522" y2="89583"/>
                        <a14:foregroundMark x1="39565" y1="89931" x2="39565" y2="89931"/>
                        <a14:foregroundMark x1="41957" y1="90972" x2="41957" y2="90972"/>
                        <a14:foregroundMark x1="39565" y1="90625" x2="39565" y2="90625"/>
                        <a14:foregroundMark x1="53043" y1="89931" x2="55435" y2="89236"/>
                        <a14:foregroundMark x1="55000" y1="90972" x2="50870" y2="91667"/>
                        <a14:foregroundMark x1="51739" y1="88194" x2="45000" y2="95139"/>
                        <a14:foregroundMark x1="52391" y1="91667" x2="42609" y2="90972"/>
                        <a14:foregroundMark x1="54348" y1="23958" x2="59565" y2="39236"/>
                        <a14:foregroundMark x1="59565" y1="39236" x2="59565" y2="39236"/>
                        <a14:foregroundMark x1="69565" y1="53125" x2="66304" y2="73611"/>
                        <a14:foregroundMark x1="98261" y1="96875" x2="98261" y2="96875"/>
                        <a14:foregroundMark x1="6957" y1="96528" x2="18261" y2="96875"/>
                        <a14:foregroundMark x1="3261" y1="82986" x2="2391" y2="9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1188" y="1145332"/>
            <a:ext cx="557989" cy="349350"/>
          </a:xfrm>
          <a:prstGeom prst="rect">
            <a:avLst/>
          </a:prstGeom>
        </p:spPr>
      </p:pic>
      <p:pic>
        <p:nvPicPr>
          <p:cNvPr id="186" name="图片 185">
            <a:extLst>
              <a:ext uri="{FF2B5EF4-FFF2-40B4-BE49-F238E27FC236}">
                <a16:creationId xmlns:a16="http://schemas.microsoft.com/office/drawing/2014/main" id="{1042F710-B254-4352-8346-42053D0D3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6875" l="2391" r="98261">
                        <a14:foregroundMark x1="15217" y1="26042" x2="20000" y2="78819"/>
                        <a14:foregroundMark x1="8261" y1="83333" x2="6739" y2="87847"/>
                        <a14:foregroundMark x1="17391" y1="23958" x2="19348" y2="17361"/>
                        <a14:foregroundMark x1="24348" y1="20486" x2="24348" y2="36806"/>
                        <a14:foregroundMark x1="27609" y1="26042" x2="27609" y2="26042"/>
                        <a14:foregroundMark x1="25000" y1="46181" x2="25000" y2="46181"/>
                        <a14:foregroundMark x1="54783" y1="25000" x2="57391" y2="49653"/>
                        <a14:foregroundMark x1="57391" y1="49653" x2="68913" y2="55903"/>
                        <a14:foregroundMark x1="68913" y1="55903" x2="80870" y2="57292"/>
                        <a14:foregroundMark x1="80870" y1="57292" x2="80435" y2="54514"/>
                        <a14:foregroundMark x1="21739" y1="16667" x2="11304" y2="24653"/>
                        <a14:foregroundMark x1="11304" y1="24653" x2="11304" y2="42708"/>
                        <a14:foregroundMark x1="11304" y1="42708" x2="11522" y2="42708"/>
                        <a14:foregroundMark x1="50435" y1="94792" x2="80000" y2="96875"/>
                        <a14:foregroundMark x1="80000" y1="96875" x2="93261" y2="96528"/>
                        <a14:foregroundMark x1="64565" y1="63194" x2="69565" y2="89583"/>
                        <a14:foregroundMark x1="36304" y1="89931" x2="36304" y2="89931"/>
                        <a14:foregroundMark x1="43913" y1="92361" x2="43913" y2="92361"/>
                        <a14:foregroundMark x1="39565" y1="90972" x2="39565" y2="90972"/>
                        <a14:foregroundMark x1="36522" y1="89583" x2="36522" y2="89583"/>
                        <a14:foregroundMark x1="39565" y1="89931" x2="39565" y2="89931"/>
                        <a14:foregroundMark x1="41957" y1="90972" x2="41957" y2="90972"/>
                        <a14:foregroundMark x1="39565" y1="90625" x2="39565" y2="90625"/>
                        <a14:foregroundMark x1="53043" y1="89931" x2="55435" y2="89236"/>
                        <a14:foregroundMark x1="55000" y1="90972" x2="50870" y2="91667"/>
                        <a14:foregroundMark x1="51739" y1="88194" x2="45000" y2="95139"/>
                        <a14:foregroundMark x1="52391" y1="91667" x2="42609" y2="90972"/>
                        <a14:foregroundMark x1="54348" y1="23958" x2="59565" y2="39236"/>
                        <a14:foregroundMark x1="59565" y1="39236" x2="59565" y2="39236"/>
                        <a14:foregroundMark x1="69565" y1="53125" x2="66304" y2="73611"/>
                        <a14:foregroundMark x1="98261" y1="96875" x2="98261" y2="96875"/>
                        <a14:foregroundMark x1="6957" y1="96528" x2="18261" y2="96875"/>
                        <a14:foregroundMark x1="3261" y1="82986" x2="2391" y2="9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5867" y="1145348"/>
            <a:ext cx="557989" cy="349350"/>
          </a:xfrm>
          <a:prstGeom prst="rect">
            <a:avLst/>
          </a:prstGeom>
        </p:spPr>
      </p:pic>
      <p:pic>
        <p:nvPicPr>
          <p:cNvPr id="187" name="图片 186">
            <a:extLst>
              <a:ext uri="{FF2B5EF4-FFF2-40B4-BE49-F238E27FC236}">
                <a16:creationId xmlns:a16="http://schemas.microsoft.com/office/drawing/2014/main" id="{6CD21E30-3199-4364-B31C-8FBAB885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68" y="2746451"/>
            <a:ext cx="858170" cy="759114"/>
          </a:xfrm>
          <a:prstGeom prst="rect">
            <a:avLst/>
          </a:prstGeom>
        </p:spPr>
      </p:pic>
      <p:pic>
        <p:nvPicPr>
          <p:cNvPr id="188" name="图片 187">
            <a:extLst>
              <a:ext uri="{FF2B5EF4-FFF2-40B4-BE49-F238E27FC236}">
                <a16:creationId xmlns:a16="http://schemas.microsoft.com/office/drawing/2014/main" id="{5D7DDB9C-CBC9-4DB9-97F2-1F007FC6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45" y="3635103"/>
            <a:ext cx="858170" cy="759114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E1DD807B-EA82-4050-8431-4C96A3215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76" y="5136820"/>
            <a:ext cx="858170" cy="759114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7A385F86-5796-42D6-8185-7A1A95455D46}"/>
              </a:ext>
            </a:extLst>
          </p:cNvPr>
          <p:cNvSpPr txBox="1"/>
          <p:nvPr/>
        </p:nvSpPr>
        <p:spPr>
          <a:xfrm>
            <a:off x="1441624" y="4506357"/>
            <a:ext cx="59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91" name="图片 190">
            <a:extLst>
              <a:ext uri="{FF2B5EF4-FFF2-40B4-BE49-F238E27FC236}">
                <a16:creationId xmlns:a16="http://schemas.microsoft.com/office/drawing/2014/main" id="{70D3E887-1535-40A2-A2E0-845AC3EA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171" y="1042295"/>
            <a:ext cx="783820" cy="547575"/>
          </a:xfrm>
          <a:prstGeom prst="rect">
            <a:avLst/>
          </a:prstGeom>
        </p:spPr>
      </p:pic>
      <p:sp>
        <p:nvSpPr>
          <p:cNvPr id="192" name="箭头: 上下 191">
            <a:extLst>
              <a:ext uri="{FF2B5EF4-FFF2-40B4-BE49-F238E27FC236}">
                <a16:creationId xmlns:a16="http://schemas.microsoft.com/office/drawing/2014/main" id="{0A17009E-F877-47DA-BCBE-713965B9E5E3}"/>
              </a:ext>
            </a:extLst>
          </p:cNvPr>
          <p:cNvSpPr/>
          <p:nvPr/>
        </p:nvSpPr>
        <p:spPr>
          <a:xfrm>
            <a:off x="5694356" y="1563785"/>
            <a:ext cx="223281" cy="447690"/>
          </a:xfrm>
          <a:prstGeom prst="upDownArrow">
            <a:avLst>
              <a:gd name="adj1" fmla="val 48542"/>
              <a:gd name="adj2" fmla="val 7654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70AD7C77-9634-4EF6-AA69-872ADB4E1A4C}"/>
              </a:ext>
            </a:extLst>
          </p:cNvPr>
          <p:cNvSpPr txBox="1"/>
          <p:nvPr/>
        </p:nvSpPr>
        <p:spPr>
          <a:xfrm>
            <a:off x="6419510" y="5240412"/>
            <a:ext cx="103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判图数据</a:t>
            </a:r>
          </a:p>
        </p:txBody>
      </p:sp>
    </p:spTree>
    <p:extLst>
      <p:ext uri="{BB962C8B-B14F-4D97-AF65-F5344CB8AC3E}">
        <p14:creationId xmlns:p14="http://schemas.microsoft.com/office/powerpoint/2010/main" val="156591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57ED-FDA6-4203-9B75-B2E97D92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假点过滤算法体系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87D348-1AD1-43FA-BF54-6621A16A8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63059" y="2572208"/>
            <a:ext cx="2678460" cy="6941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E2E3EC-E16F-49B3-AF5A-51A9313DA9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0989" y="2537800"/>
            <a:ext cx="2490061" cy="7050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B69EB7-EF99-4AB6-B525-4836F20C6952}"/>
              </a:ext>
            </a:extLst>
          </p:cNvPr>
          <p:cNvSpPr txBox="1"/>
          <p:nvPr/>
        </p:nvSpPr>
        <p:spPr>
          <a:xfrm>
            <a:off x="8914969" y="3273659"/>
            <a:ext cx="2170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缺陷多分类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算法体系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5B2808-9E0B-42BD-959B-1E2180950D6F}"/>
              </a:ext>
            </a:extLst>
          </p:cNvPr>
          <p:cNvSpPr txBox="1"/>
          <p:nvPr/>
        </p:nvSpPr>
        <p:spPr>
          <a:xfrm>
            <a:off x="8737087" y="4947228"/>
            <a:ext cx="242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缺陷像素级分割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算法体系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BF7963-CE84-428A-A448-D02AA9AD7C70}"/>
              </a:ext>
            </a:extLst>
          </p:cNvPr>
          <p:cNvSpPr txBox="1"/>
          <p:nvPr/>
        </p:nvSpPr>
        <p:spPr>
          <a:xfrm>
            <a:off x="5841840" y="3284524"/>
            <a:ext cx="255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缺陷定位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算法体系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ECA4B2-5152-43EB-92D9-1A34F88707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0988" y="4056364"/>
            <a:ext cx="2490061" cy="7702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9489EA-0D0C-44DD-9930-0667E77D769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63059" y="4056364"/>
            <a:ext cx="2573750" cy="8113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4B382C-5B01-4283-84A1-64C61A631B2A}"/>
              </a:ext>
            </a:extLst>
          </p:cNvPr>
          <p:cNvSpPr txBox="1"/>
          <p:nvPr/>
        </p:nvSpPr>
        <p:spPr>
          <a:xfrm>
            <a:off x="6076140" y="4947228"/>
            <a:ext cx="232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字符检测识别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(OCR)</a:t>
            </a:r>
          </a:p>
          <a:p>
            <a:pPr algn="ctr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算法体系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89C137-CB6E-4B42-892A-BBEDE81132B5}"/>
              </a:ext>
            </a:extLst>
          </p:cNvPr>
          <p:cNvSpPr/>
          <p:nvPr/>
        </p:nvSpPr>
        <p:spPr>
          <a:xfrm>
            <a:off x="631855" y="1663537"/>
            <a:ext cx="4915547" cy="41479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2F75C3-A07E-4AC0-80B2-1058B3AA57BF}"/>
              </a:ext>
            </a:extLst>
          </p:cNvPr>
          <p:cNvSpPr/>
          <p:nvPr/>
        </p:nvSpPr>
        <p:spPr>
          <a:xfrm>
            <a:off x="5666654" y="1663538"/>
            <a:ext cx="5823501" cy="4147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B0F99B-9B15-4D08-806B-4C854ADA8398}"/>
              </a:ext>
            </a:extLst>
          </p:cNvPr>
          <p:cNvSpPr txBox="1"/>
          <p:nvPr/>
        </p:nvSpPr>
        <p:spPr>
          <a:xfrm>
            <a:off x="631855" y="1062764"/>
            <a:ext cx="10858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传统算法体系与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算法体系的结合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076465-3FA5-4840-8382-7376A4BD99B1}"/>
              </a:ext>
            </a:extLst>
          </p:cNvPr>
          <p:cNvSpPr txBox="1"/>
          <p:nvPr/>
        </p:nvSpPr>
        <p:spPr>
          <a:xfrm>
            <a:off x="6029270" y="1744931"/>
            <a:ext cx="5460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SmartMore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 工业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算法体系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00507D-9022-4FF5-9082-644E0F6EA231}"/>
              </a:ext>
            </a:extLst>
          </p:cNvPr>
          <p:cNvSpPr txBox="1"/>
          <p:nvPr/>
        </p:nvSpPr>
        <p:spPr>
          <a:xfrm>
            <a:off x="631855" y="1744931"/>
            <a:ext cx="4915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SmartMore 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传统算法体系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3096E9-7D28-43D5-8B1E-C3C0C8DA58EB}"/>
              </a:ext>
            </a:extLst>
          </p:cNvPr>
          <p:cNvSpPr txBox="1"/>
          <p:nvPr/>
        </p:nvSpPr>
        <p:spPr>
          <a:xfrm>
            <a:off x="3566924" y="2781697"/>
            <a:ext cx="169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Feature Description</a:t>
            </a:r>
            <a:endParaRPr lang="zh-CN" altLang="en-US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33939DC-D565-4627-8664-CECF9035FB5A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3594358" y="2281060"/>
            <a:ext cx="1531081" cy="5497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9540DC2-9705-47F0-A59F-F31B37FEF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81" y="2331830"/>
            <a:ext cx="2113184" cy="32900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4E5320F-D324-4843-9A29-109B50A970E3}"/>
              </a:ext>
            </a:extLst>
          </p:cNvPr>
          <p:cNvSpPr txBox="1"/>
          <p:nvPr/>
        </p:nvSpPr>
        <p:spPr>
          <a:xfrm>
            <a:off x="3324236" y="3409506"/>
            <a:ext cx="2275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Shape Analysis</a:t>
            </a:r>
            <a:endParaRPr lang="zh-CN" altLang="en-US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EB53C76-853A-4A02-A230-D1911508A107}"/>
              </a:ext>
            </a:extLst>
          </p:cNvPr>
          <p:cNvSpPr/>
          <p:nvPr/>
        </p:nvSpPr>
        <p:spPr>
          <a:xfrm>
            <a:off x="4088019" y="3157421"/>
            <a:ext cx="283923" cy="2748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67FA84A9-3AFF-47BD-8BA3-2FC6BA55DF9C}"/>
              </a:ext>
            </a:extLst>
          </p:cNvPr>
          <p:cNvSpPr/>
          <p:nvPr/>
        </p:nvSpPr>
        <p:spPr>
          <a:xfrm>
            <a:off x="4445610" y="3172810"/>
            <a:ext cx="283923" cy="246221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A12728-168B-4285-ADD7-C55F0C95A0BB}"/>
              </a:ext>
            </a:extLst>
          </p:cNvPr>
          <p:cNvSpPr/>
          <p:nvPr/>
        </p:nvSpPr>
        <p:spPr>
          <a:xfrm>
            <a:off x="4848785" y="3186063"/>
            <a:ext cx="283923" cy="2462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C02BE52-0793-47A9-A6FF-C88FFA74651E}"/>
              </a:ext>
            </a:extLst>
          </p:cNvPr>
          <p:cNvCxnSpPr/>
          <p:nvPr/>
        </p:nvCxnSpPr>
        <p:spPr>
          <a:xfrm>
            <a:off x="3546048" y="3182604"/>
            <a:ext cx="227235" cy="227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5C81478-5814-4A10-998B-BA4F90E400B9}"/>
              </a:ext>
            </a:extLst>
          </p:cNvPr>
          <p:cNvSpPr/>
          <p:nvPr/>
        </p:nvSpPr>
        <p:spPr>
          <a:xfrm>
            <a:off x="3796911" y="3182104"/>
            <a:ext cx="252293" cy="208749"/>
          </a:xfrm>
          <a:custGeom>
            <a:avLst/>
            <a:gdLst>
              <a:gd name="connsiteX0" fmla="*/ 0 w 481263"/>
              <a:gd name="connsiteY0" fmla="*/ 38513 h 163641"/>
              <a:gd name="connsiteX1" fmla="*/ 221381 w 481263"/>
              <a:gd name="connsiteY1" fmla="*/ 154016 h 163641"/>
              <a:gd name="connsiteX2" fmla="*/ 288758 w 481263"/>
              <a:gd name="connsiteY2" fmla="*/ 12 h 163641"/>
              <a:gd name="connsiteX3" fmla="*/ 481263 w 481263"/>
              <a:gd name="connsiteY3" fmla="*/ 163641 h 16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63" h="163641">
                <a:moveTo>
                  <a:pt x="0" y="38513"/>
                </a:moveTo>
                <a:cubicBezTo>
                  <a:pt x="86627" y="99473"/>
                  <a:pt x="173255" y="160433"/>
                  <a:pt x="221381" y="154016"/>
                </a:cubicBezTo>
                <a:cubicBezTo>
                  <a:pt x="269507" y="147599"/>
                  <a:pt x="245444" y="-1592"/>
                  <a:pt x="288758" y="12"/>
                </a:cubicBezTo>
                <a:cubicBezTo>
                  <a:pt x="332072" y="1616"/>
                  <a:pt x="442762" y="141182"/>
                  <a:pt x="481263" y="1636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82584D9-6B39-4E3C-A570-797A311106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5632" y="3735324"/>
            <a:ext cx="337613" cy="321041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B76F0AF-F752-4D27-8EB8-3367EB7A1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10" y="3761873"/>
            <a:ext cx="740158" cy="22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A41CC44-B75E-42BE-8251-E92711A1E128}"/>
              </a:ext>
            </a:extLst>
          </p:cNvPr>
          <p:cNvSpPr txBox="1"/>
          <p:nvPr/>
        </p:nvSpPr>
        <p:spPr>
          <a:xfrm>
            <a:off x="3504461" y="4019512"/>
            <a:ext cx="1900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RGB/Grayscale Thresholding</a:t>
            </a:r>
            <a:endParaRPr lang="zh-CN" altLang="en-US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A8C70E0-4244-41BD-AF59-5B927CF4E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5632" y="4438252"/>
            <a:ext cx="1023518" cy="50950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8572CFE-C923-4F3A-A79C-80369724CC1B}"/>
              </a:ext>
            </a:extLst>
          </p:cNvPr>
          <p:cNvSpPr txBox="1"/>
          <p:nvPr/>
        </p:nvSpPr>
        <p:spPr>
          <a:xfrm>
            <a:off x="3496577" y="4947757"/>
            <a:ext cx="1763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rPr>
              <a:t>Edge/Contour Detection</a:t>
            </a:r>
            <a:endParaRPr lang="zh-CN" altLang="en-US" sz="1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9F087DF-DE76-40E6-B4CA-ACBD5A040332}"/>
              </a:ext>
            </a:extLst>
          </p:cNvPr>
          <p:cNvSpPr txBox="1"/>
          <p:nvPr/>
        </p:nvSpPr>
        <p:spPr>
          <a:xfrm>
            <a:off x="3720819" y="5252590"/>
            <a:ext cx="119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0B58C53D-EEA9-445C-86B4-1743C719718D}"/>
              </a:ext>
            </a:extLst>
          </p:cNvPr>
          <p:cNvSpPr/>
          <p:nvPr/>
        </p:nvSpPr>
        <p:spPr>
          <a:xfrm>
            <a:off x="3167316" y="2383177"/>
            <a:ext cx="161438" cy="285878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26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5FCAAD-2571-4106-8B93-9042175C2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699625"/>
            <a:ext cx="820738" cy="679440"/>
          </a:xfrm>
        </p:spPr>
        <p:txBody>
          <a:bodyPr/>
          <a:lstStyle/>
          <a:p>
            <a:r>
              <a:rPr lang="en-US" altLang="zh-TW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66F9766-0E8E-46C2-83F0-561B4E13B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559533"/>
            <a:ext cx="820738" cy="679440"/>
          </a:xfrm>
        </p:spPr>
        <p:txBody>
          <a:bodyPr/>
          <a:lstStyle/>
          <a:p>
            <a:r>
              <a:rPr lang="en-US" altLang="zh-TW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FFBB124-73C8-4424-898F-09D8FB2ED3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5409677"/>
            <a:ext cx="820738" cy="679440"/>
          </a:xfrm>
        </p:spPr>
        <p:txBody>
          <a:bodyPr/>
          <a:lstStyle/>
          <a:p>
            <a:r>
              <a:rPr lang="en-US" altLang="zh-TW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C3679E45-B1C3-41EC-8FC3-971B36799B0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11493" y="5409677"/>
            <a:ext cx="820738" cy="679440"/>
          </a:xfrm>
        </p:spPr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7D6DB395-1401-DD4E-B240-5D8FCFCEF590}"/>
              </a:ext>
            </a:extLst>
          </p:cNvPr>
          <p:cNvSpPr txBox="1">
            <a:spLocks/>
          </p:cNvSpPr>
          <p:nvPr/>
        </p:nvSpPr>
        <p:spPr>
          <a:xfrm>
            <a:off x="6968282" y="3699626"/>
            <a:ext cx="1895475" cy="685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500" b="1" kern="1200">
                <a:solidFill>
                  <a:srgbClr val="9F1F25"/>
                </a:solidFill>
                <a:latin typeface="Arial" panose="020B0604020202020204" pitchFamily="34" charset="0"/>
                <a:ea typeface="思源黑体 CN Bold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应用场景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9C151CF-18AA-7C41-92FD-7F831F01787A}"/>
              </a:ext>
            </a:extLst>
          </p:cNvPr>
          <p:cNvSpPr txBox="1">
            <a:spLocks/>
          </p:cNvSpPr>
          <p:nvPr/>
        </p:nvSpPr>
        <p:spPr>
          <a:xfrm>
            <a:off x="6968282" y="4544578"/>
            <a:ext cx="1895475" cy="70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500" b="1" kern="1200">
                <a:solidFill>
                  <a:srgbClr val="9F1F25"/>
                </a:solidFill>
                <a:latin typeface="Arial" panose="020B0604020202020204" pitchFamily="34" charset="0"/>
                <a:ea typeface="思源黑体 CN Bold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解决方案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9A683CB-A6DD-134C-8370-0D8F00F9FC21}"/>
              </a:ext>
            </a:extLst>
          </p:cNvPr>
          <p:cNvSpPr txBox="1">
            <a:spLocks/>
          </p:cNvSpPr>
          <p:nvPr/>
        </p:nvSpPr>
        <p:spPr>
          <a:xfrm>
            <a:off x="6968282" y="5401105"/>
            <a:ext cx="1895475" cy="70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500" b="1" kern="1200">
                <a:solidFill>
                  <a:srgbClr val="9F1F25"/>
                </a:solidFill>
                <a:latin typeface="Arial" panose="020B0604020202020204" pitchFamily="34" charset="0"/>
                <a:ea typeface="思源黑体 CN Bold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技术体系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9223F3C3-BC62-6940-AF7C-3AC577610143}"/>
              </a:ext>
            </a:extLst>
          </p:cNvPr>
          <p:cNvSpPr txBox="1">
            <a:spLocks/>
          </p:cNvSpPr>
          <p:nvPr/>
        </p:nvSpPr>
        <p:spPr>
          <a:xfrm>
            <a:off x="9873527" y="5401104"/>
            <a:ext cx="2759462" cy="70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500" b="1" kern="1200">
                <a:solidFill>
                  <a:srgbClr val="9F1F25"/>
                </a:solidFill>
                <a:latin typeface="Arial" panose="020B0604020202020204" pitchFamily="34" charset="0"/>
                <a:ea typeface="思源黑体 CN Bold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500"/>
              </a:spcBef>
            </a:pPr>
            <a:endParaRPr lang="zh-TW" altLang="en-US" sz="1400" spc="100" dirty="0">
              <a:solidFill>
                <a:srgbClr val="043E6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6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/>
              <a:t>功能体系</a:t>
            </a:r>
            <a:endParaRPr lang="en-HK" spc="100" dirty="0">
              <a:latin typeface="+mj-ea"/>
              <a:ea typeface="+mj-ea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B0FEE8B-5598-4919-8FBB-5374FF7D0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86" y="1066261"/>
            <a:ext cx="9898626" cy="50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7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57ED-FDA6-4203-9B75-B2E97D92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上线及优化流程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BC53CE2-84E3-4CDB-9418-0FF3D9578284}"/>
              </a:ext>
            </a:extLst>
          </p:cNvPr>
          <p:cNvSpPr/>
          <p:nvPr/>
        </p:nvSpPr>
        <p:spPr>
          <a:xfrm>
            <a:off x="658865" y="3828880"/>
            <a:ext cx="10999734" cy="222562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965E21F-FA3D-4086-9DBA-C79DF411E045}"/>
              </a:ext>
            </a:extLst>
          </p:cNvPr>
          <p:cNvSpPr/>
          <p:nvPr/>
        </p:nvSpPr>
        <p:spPr>
          <a:xfrm>
            <a:off x="658866" y="1269102"/>
            <a:ext cx="10999734" cy="246164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DD378E4-A150-48E6-987D-43A9D141A5EF}"/>
              </a:ext>
            </a:extLst>
          </p:cNvPr>
          <p:cNvSpPr/>
          <p:nvPr/>
        </p:nvSpPr>
        <p:spPr bwMode="auto">
          <a:xfrm>
            <a:off x="1011064" y="2326147"/>
            <a:ext cx="1498934" cy="369092"/>
          </a:xfrm>
          <a:prstGeom prst="rect">
            <a:avLst/>
          </a:prstGeom>
          <a:solidFill>
            <a:srgbClr val="0F6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业务分析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9821AF2-15FD-4ECE-B2EF-64E290901158}"/>
              </a:ext>
            </a:extLst>
          </p:cNvPr>
          <p:cNvSpPr/>
          <p:nvPr/>
        </p:nvSpPr>
        <p:spPr bwMode="auto">
          <a:xfrm>
            <a:off x="2805791" y="2326147"/>
            <a:ext cx="1366173" cy="369092"/>
          </a:xfrm>
          <a:prstGeom prst="rect">
            <a:avLst/>
          </a:prstGeom>
          <a:solidFill>
            <a:srgbClr val="0F6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数据收集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D2A047-B25E-4A97-BA43-4ACDC0BEE657}"/>
              </a:ext>
            </a:extLst>
          </p:cNvPr>
          <p:cNvSpPr/>
          <p:nvPr/>
        </p:nvSpPr>
        <p:spPr bwMode="auto">
          <a:xfrm>
            <a:off x="4449567" y="2326147"/>
            <a:ext cx="985877" cy="369092"/>
          </a:xfrm>
          <a:prstGeom prst="rect">
            <a:avLst/>
          </a:prstGeom>
          <a:solidFill>
            <a:srgbClr val="0F6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标注</a:t>
            </a:r>
          </a:p>
        </p:txBody>
      </p:sp>
      <p:cxnSp>
        <p:nvCxnSpPr>
          <p:cNvPr id="37" name="直线箭头连接符 18">
            <a:extLst>
              <a:ext uri="{FF2B5EF4-FFF2-40B4-BE49-F238E27FC236}">
                <a16:creationId xmlns:a16="http://schemas.microsoft.com/office/drawing/2014/main" id="{D47F1D36-E866-4788-AF5E-DEE253556911}"/>
              </a:ext>
            </a:extLst>
          </p:cNvPr>
          <p:cNvCxnSpPr>
            <a:stCxn id="34" idx="3"/>
            <a:endCxn id="35" idx="1"/>
          </p:cNvCxnSpPr>
          <p:nvPr/>
        </p:nvCxnSpPr>
        <p:spPr bwMode="auto">
          <a:xfrm>
            <a:off x="2509998" y="2510693"/>
            <a:ext cx="295793" cy="0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20">
            <a:extLst>
              <a:ext uri="{FF2B5EF4-FFF2-40B4-BE49-F238E27FC236}">
                <a16:creationId xmlns:a16="http://schemas.microsoft.com/office/drawing/2014/main" id="{F58D3D7F-1A93-4400-9BF5-248082A676ED}"/>
              </a:ext>
            </a:extLst>
          </p:cNvPr>
          <p:cNvCxnSpPr>
            <a:stCxn id="35" idx="3"/>
            <a:endCxn id="36" idx="1"/>
          </p:cNvCxnSpPr>
          <p:nvPr/>
        </p:nvCxnSpPr>
        <p:spPr bwMode="auto">
          <a:xfrm>
            <a:off x="4171964" y="2510693"/>
            <a:ext cx="277603" cy="0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1E7887EE-CE55-4343-B5CD-9432C8182758}"/>
              </a:ext>
            </a:extLst>
          </p:cNvPr>
          <p:cNvSpPr/>
          <p:nvPr/>
        </p:nvSpPr>
        <p:spPr bwMode="auto">
          <a:xfrm>
            <a:off x="5716023" y="2324974"/>
            <a:ext cx="1713610" cy="369092"/>
          </a:xfrm>
          <a:prstGeom prst="rect">
            <a:avLst/>
          </a:prstGeom>
          <a:solidFill>
            <a:srgbClr val="0F6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建模、训练、验证</a:t>
            </a:r>
          </a:p>
        </p:txBody>
      </p:sp>
      <p:cxnSp>
        <p:nvCxnSpPr>
          <p:cNvPr id="40" name="直线箭头连接符 24">
            <a:extLst>
              <a:ext uri="{FF2B5EF4-FFF2-40B4-BE49-F238E27FC236}">
                <a16:creationId xmlns:a16="http://schemas.microsoft.com/office/drawing/2014/main" id="{7578782F-D7F7-4F7E-965D-0EF683F5543C}"/>
              </a:ext>
            </a:extLst>
          </p:cNvPr>
          <p:cNvCxnSpPr>
            <a:stCxn id="36" idx="3"/>
            <a:endCxn id="39" idx="1"/>
          </p:cNvCxnSpPr>
          <p:nvPr/>
        </p:nvCxnSpPr>
        <p:spPr bwMode="auto">
          <a:xfrm flipV="1">
            <a:off x="5435444" y="2509520"/>
            <a:ext cx="280580" cy="1173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B5080F5C-2885-4AB1-8ACB-5C6B9DAFF253}"/>
              </a:ext>
            </a:extLst>
          </p:cNvPr>
          <p:cNvSpPr/>
          <p:nvPr/>
        </p:nvSpPr>
        <p:spPr bwMode="auto">
          <a:xfrm>
            <a:off x="7701483" y="2324974"/>
            <a:ext cx="1411275" cy="369092"/>
          </a:xfrm>
          <a:prstGeom prst="rect">
            <a:avLst/>
          </a:prstGeom>
          <a:solidFill>
            <a:srgbClr val="0F6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模型部署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测试</a:t>
            </a:r>
          </a:p>
        </p:txBody>
      </p:sp>
      <p:cxnSp>
        <p:nvCxnSpPr>
          <p:cNvPr id="42" name="直线箭头连接符 29">
            <a:extLst>
              <a:ext uri="{FF2B5EF4-FFF2-40B4-BE49-F238E27FC236}">
                <a16:creationId xmlns:a16="http://schemas.microsoft.com/office/drawing/2014/main" id="{7F896F13-249C-4F17-8D11-058D989F66B9}"/>
              </a:ext>
            </a:extLst>
          </p:cNvPr>
          <p:cNvCxnSpPr>
            <a:stCxn id="39" idx="3"/>
            <a:endCxn id="41" idx="1"/>
          </p:cNvCxnSpPr>
          <p:nvPr/>
        </p:nvCxnSpPr>
        <p:spPr bwMode="auto">
          <a:xfrm>
            <a:off x="7429633" y="2509520"/>
            <a:ext cx="271850" cy="0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37CF00E7-EB01-49E2-8FA7-4A523610CDD0}"/>
              </a:ext>
            </a:extLst>
          </p:cNvPr>
          <p:cNvSpPr/>
          <p:nvPr/>
        </p:nvSpPr>
        <p:spPr bwMode="auto">
          <a:xfrm>
            <a:off x="9356394" y="2331320"/>
            <a:ext cx="1279263" cy="379404"/>
          </a:xfrm>
          <a:prstGeom prst="rect">
            <a:avLst/>
          </a:prstGeom>
          <a:solidFill>
            <a:srgbClr val="0F6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导入业务</a:t>
            </a:r>
          </a:p>
        </p:txBody>
      </p:sp>
      <p:cxnSp>
        <p:nvCxnSpPr>
          <p:cNvPr id="44" name="直线箭头连接符 33">
            <a:extLst>
              <a:ext uri="{FF2B5EF4-FFF2-40B4-BE49-F238E27FC236}">
                <a16:creationId xmlns:a16="http://schemas.microsoft.com/office/drawing/2014/main" id="{2F3E31B9-7C78-409C-B6F0-0FBE0BC4830B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 bwMode="auto">
          <a:xfrm>
            <a:off x="9112758" y="2509520"/>
            <a:ext cx="243636" cy="11502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5F753C69-51BC-458A-9D1B-6618B1868318}"/>
              </a:ext>
            </a:extLst>
          </p:cNvPr>
          <p:cNvSpPr/>
          <p:nvPr/>
        </p:nvSpPr>
        <p:spPr bwMode="auto">
          <a:xfrm>
            <a:off x="10989237" y="2370462"/>
            <a:ext cx="278115" cy="278115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46" name="直线箭头连接符 49">
            <a:extLst>
              <a:ext uri="{FF2B5EF4-FFF2-40B4-BE49-F238E27FC236}">
                <a16:creationId xmlns:a16="http://schemas.microsoft.com/office/drawing/2014/main" id="{2FF827A8-DD34-4B22-AEA8-49C24820164F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 bwMode="auto">
          <a:xfrm flipV="1">
            <a:off x="10635657" y="2509520"/>
            <a:ext cx="353580" cy="11502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48F5EBC-875A-4A95-91F5-AD3F4972C9E9}"/>
              </a:ext>
            </a:extLst>
          </p:cNvPr>
          <p:cNvSpPr/>
          <p:nvPr/>
        </p:nvSpPr>
        <p:spPr>
          <a:xfrm>
            <a:off x="10568103" y="1993357"/>
            <a:ext cx="101282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上线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切换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04D13EA-1F43-4915-A265-C707FD743583}"/>
              </a:ext>
            </a:extLst>
          </p:cNvPr>
          <p:cNvSpPr/>
          <p:nvPr/>
        </p:nvSpPr>
        <p:spPr>
          <a:xfrm>
            <a:off x="883900" y="1304971"/>
            <a:ext cx="1830903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业务需求分析，确定满足训练条件的数据，确定有明确判定的标准，以及确定算法策略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08D3FE-5293-4E74-AB13-C74583544EA8}"/>
              </a:ext>
            </a:extLst>
          </p:cNvPr>
          <p:cNvSpPr/>
          <p:nvPr/>
        </p:nvSpPr>
        <p:spPr>
          <a:xfrm>
            <a:off x="2746156" y="1305507"/>
            <a:ext cx="1524347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思谋：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拿到样例数据进行分析，提供样本数据采集要求，对训练数据质量进行校验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F718FDF-38DF-49AE-91B9-413B148CCD5C}"/>
              </a:ext>
            </a:extLst>
          </p:cNvPr>
          <p:cNvSpPr/>
          <p:nvPr/>
        </p:nvSpPr>
        <p:spPr>
          <a:xfrm>
            <a:off x="2756813" y="2768824"/>
            <a:ext cx="1524347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客户：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收集数据，二次清洗，交叉复判，提供最干净的数据。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2FF3D0C-E932-4026-9F42-033C5F5F421D}"/>
              </a:ext>
            </a:extLst>
          </p:cNvPr>
          <p:cNvSpPr/>
          <p:nvPr/>
        </p:nvSpPr>
        <p:spPr>
          <a:xfrm>
            <a:off x="877582" y="2758219"/>
            <a:ext cx="1830903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客户：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站点的介绍，特殊的</a:t>
            </a:r>
            <a:r>
              <a:rPr kumimoji="1" lang="en-US" altLang="zh-CN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Code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介绍和说明，明确和制定缺陷的</a:t>
            </a:r>
            <a:r>
              <a:rPr kumimoji="1" lang="en-US" altLang="zh-CN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Code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和特征，进行量化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8426505-DE9C-4671-A101-479A2B19219A}"/>
              </a:ext>
            </a:extLst>
          </p:cNvPr>
          <p:cNvSpPr/>
          <p:nvPr/>
        </p:nvSpPr>
        <p:spPr>
          <a:xfrm>
            <a:off x="4260131" y="1305507"/>
            <a:ext cx="1358901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思谋：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标注，抽样和审查。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93D8B21-81EA-4C36-B07C-EE8DAEFBC194}"/>
              </a:ext>
            </a:extLst>
          </p:cNvPr>
          <p:cNvSpPr/>
          <p:nvPr/>
        </p:nvSpPr>
        <p:spPr>
          <a:xfrm>
            <a:off x="4323170" y="2758219"/>
            <a:ext cx="131497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客户：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人工复判并清理错误的标注结果，提供标注过程中的问题数据答疑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931B65-B663-4C0D-98E2-74472EA632B7}"/>
              </a:ext>
            </a:extLst>
          </p:cNvPr>
          <p:cNvSpPr/>
          <p:nvPr/>
        </p:nvSpPr>
        <p:spPr>
          <a:xfrm>
            <a:off x="5638144" y="1305506"/>
            <a:ext cx="2861080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思谋：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数据建模，特征和图像处理的</a:t>
            </a:r>
            <a:r>
              <a:rPr kumimoji="1" lang="en-US" altLang="zh-CN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Pipeline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制定等，根据局部和新验证集来定义上线，分析比对各版本模型差异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2BC9FDA-04F0-4289-ABE8-6DADD4E1075D}"/>
              </a:ext>
            </a:extLst>
          </p:cNvPr>
          <p:cNvSpPr/>
          <p:nvPr/>
        </p:nvSpPr>
        <p:spPr>
          <a:xfrm>
            <a:off x="9234577" y="2762387"/>
            <a:ext cx="195025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客户：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复判，响应数据分析结果及时采取措施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6" name="肘形连接符 65">
            <a:extLst>
              <a:ext uri="{FF2B5EF4-FFF2-40B4-BE49-F238E27FC236}">
                <a16:creationId xmlns:a16="http://schemas.microsoft.com/office/drawing/2014/main" id="{9EF70393-5222-46A9-B1BE-436CC79AEE55}"/>
              </a:ext>
            </a:extLst>
          </p:cNvPr>
          <p:cNvCxnSpPr/>
          <p:nvPr/>
        </p:nvCxnSpPr>
        <p:spPr bwMode="auto">
          <a:xfrm rot="16200000" flipV="1">
            <a:off x="7999907" y="778226"/>
            <a:ext cx="12692" cy="3093495"/>
          </a:xfrm>
          <a:prstGeom prst="bentConnector3">
            <a:avLst>
              <a:gd name="adj1" fmla="val 1408438"/>
            </a:avLst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肘形连接符 66">
            <a:extLst>
              <a:ext uri="{FF2B5EF4-FFF2-40B4-BE49-F238E27FC236}">
                <a16:creationId xmlns:a16="http://schemas.microsoft.com/office/drawing/2014/main" id="{3593DF2B-E55C-4062-928F-6BBD1719682F}"/>
              </a:ext>
            </a:extLst>
          </p:cNvPr>
          <p:cNvCxnSpPr>
            <a:cxnSpLocks/>
            <a:stCxn id="43" idx="0"/>
            <a:endCxn id="36" idx="0"/>
          </p:cNvCxnSpPr>
          <p:nvPr/>
        </p:nvCxnSpPr>
        <p:spPr bwMode="auto">
          <a:xfrm rot="16200000" flipV="1">
            <a:off x="7466680" y="-198026"/>
            <a:ext cx="5173" cy="5053520"/>
          </a:xfrm>
          <a:prstGeom prst="bentConnector3">
            <a:avLst>
              <a:gd name="adj1" fmla="val 4519099"/>
            </a:avLst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5CD12C00-EF38-4436-8E4E-F461CB7E1CF5}"/>
              </a:ext>
            </a:extLst>
          </p:cNvPr>
          <p:cNvSpPr/>
          <p:nvPr/>
        </p:nvSpPr>
        <p:spPr>
          <a:xfrm>
            <a:off x="5638144" y="2762386"/>
            <a:ext cx="2437016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客户：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提供线上的数据作为额外的验证集来证明模型的准确率和召回率。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75DA77F-9A6D-4F64-89B2-165501175FB0}"/>
              </a:ext>
            </a:extLst>
          </p:cNvPr>
          <p:cNvSpPr/>
          <p:nvPr/>
        </p:nvSpPr>
        <p:spPr>
          <a:xfrm>
            <a:off x="9234576" y="1309160"/>
            <a:ext cx="1998416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思谋：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每天生成数据统计报表，响应数据分析结果及时采取措施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434BA6E-D150-466F-BBD6-22A16BE775C7}"/>
              </a:ext>
            </a:extLst>
          </p:cNvPr>
          <p:cNvSpPr/>
          <p:nvPr/>
        </p:nvSpPr>
        <p:spPr bwMode="auto">
          <a:xfrm>
            <a:off x="1787513" y="4992964"/>
            <a:ext cx="946440" cy="36909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抽样验证</a:t>
            </a:r>
          </a:p>
        </p:txBody>
      </p:sp>
      <p:cxnSp>
        <p:nvCxnSpPr>
          <p:cNvPr id="61" name="直线箭头连接符 105">
            <a:extLst>
              <a:ext uri="{FF2B5EF4-FFF2-40B4-BE49-F238E27FC236}">
                <a16:creationId xmlns:a16="http://schemas.microsoft.com/office/drawing/2014/main" id="{89778CE0-7A5A-4017-93DF-EDEBD77454AC}"/>
              </a:ext>
            </a:extLst>
          </p:cNvPr>
          <p:cNvCxnSpPr>
            <a:stCxn id="60" idx="3"/>
            <a:endCxn id="62" idx="1"/>
          </p:cNvCxnSpPr>
          <p:nvPr/>
        </p:nvCxnSpPr>
        <p:spPr bwMode="auto">
          <a:xfrm>
            <a:off x="2733953" y="5177510"/>
            <a:ext cx="611485" cy="0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29C784AE-B71A-42B3-8B9D-1BFA4259B580}"/>
              </a:ext>
            </a:extLst>
          </p:cNvPr>
          <p:cNvSpPr/>
          <p:nvPr/>
        </p:nvSpPr>
        <p:spPr bwMode="auto">
          <a:xfrm>
            <a:off x="3345438" y="4992964"/>
            <a:ext cx="946440" cy="36909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err="1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BadCase</a:t>
            </a: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准备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8412DBF-BDA5-4CED-8929-B8928977E1AA}"/>
              </a:ext>
            </a:extLst>
          </p:cNvPr>
          <p:cNvSpPr/>
          <p:nvPr/>
        </p:nvSpPr>
        <p:spPr bwMode="auto">
          <a:xfrm>
            <a:off x="4887592" y="4992964"/>
            <a:ext cx="843110" cy="36909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标注</a:t>
            </a:r>
            <a:b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监督学习</a:t>
            </a:r>
          </a:p>
        </p:txBody>
      </p:sp>
      <p:cxnSp>
        <p:nvCxnSpPr>
          <p:cNvPr id="64" name="直线箭头连接符 51">
            <a:extLst>
              <a:ext uri="{FF2B5EF4-FFF2-40B4-BE49-F238E27FC236}">
                <a16:creationId xmlns:a16="http://schemas.microsoft.com/office/drawing/2014/main" id="{879D342B-CE5E-4256-A477-EBC27819752E}"/>
              </a:ext>
            </a:extLst>
          </p:cNvPr>
          <p:cNvCxnSpPr>
            <a:stCxn id="62" idx="3"/>
            <a:endCxn id="63" idx="1"/>
          </p:cNvCxnSpPr>
          <p:nvPr/>
        </p:nvCxnSpPr>
        <p:spPr bwMode="auto">
          <a:xfrm>
            <a:off x="4291878" y="5177510"/>
            <a:ext cx="595714" cy="0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C560862-BE0A-4BD2-9B7D-45AD863A88BE}"/>
              </a:ext>
            </a:extLst>
          </p:cNvPr>
          <p:cNvSpPr/>
          <p:nvPr/>
        </p:nvSpPr>
        <p:spPr bwMode="auto">
          <a:xfrm>
            <a:off x="7881800" y="4992964"/>
            <a:ext cx="946440" cy="36909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测试环境</a:t>
            </a:r>
            <a:b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并行验证</a:t>
            </a:r>
          </a:p>
        </p:txBody>
      </p:sp>
      <p:cxnSp>
        <p:nvCxnSpPr>
          <p:cNvPr id="66" name="直线箭头连接符 64">
            <a:extLst>
              <a:ext uri="{FF2B5EF4-FFF2-40B4-BE49-F238E27FC236}">
                <a16:creationId xmlns:a16="http://schemas.microsoft.com/office/drawing/2014/main" id="{C3DB1E40-794E-4898-A2F0-BD37C2B0DB7C}"/>
              </a:ext>
            </a:extLst>
          </p:cNvPr>
          <p:cNvCxnSpPr>
            <a:stCxn id="72" idx="3"/>
            <a:endCxn id="65" idx="1"/>
          </p:cNvCxnSpPr>
          <p:nvPr/>
        </p:nvCxnSpPr>
        <p:spPr bwMode="auto">
          <a:xfrm>
            <a:off x="7460246" y="5177510"/>
            <a:ext cx="421554" cy="0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CD6E7203-57DB-4915-957C-12FC07045EC6}"/>
              </a:ext>
            </a:extLst>
          </p:cNvPr>
          <p:cNvSpPr/>
          <p:nvPr/>
        </p:nvSpPr>
        <p:spPr bwMode="auto">
          <a:xfrm>
            <a:off x="9393930" y="4980515"/>
            <a:ext cx="946440" cy="36909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生产</a:t>
            </a:r>
            <a:b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灰度发布</a:t>
            </a:r>
          </a:p>
        </p:txBody>
      </p:sp>
      <p:cxnSp>
        <p:nvCxnSpPr>
          <p:cNvPr id="68" name="直线箭头连接符 68">
            <a:extLst>
              <a:ext uri="{FF2B5EF4-FFF2-40B4-BE49-F238E27FC236}">
                <a16:creationId xmlns:a16="http://schemas.microsoft.com/office/drawing/2014/main" id="{EFDC4EA5-D99C-4D90-9913-E28783ED4889}"/>
              </a:ext>
            </a:extLst>
          </p:cNvPr>
          <p:cNvCxnSpPr>
            <a:endCxn id="67" idx="1"/>
          </p:cNvCxnSpPr>
          <p:nvPr/>
        </p:nvCxnSpPr>
        <p:spPr bwMode="auto">
          <a:xfrm>
            <a:off x="8806483" y="5165061"/>
            <a:ext cx="587446" cy="0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2AECB590-191A-4792-AC1A-4A6F14ADB615}"/>
              </a:ext>
            </a:extLst>
          </p:cNvPr>
          <p:cNvSpPr/>
          <p:nvPr/>
        </p:nvSpPr>
        <p:spPr bwMode="auto">
          <a:xfrm>
            <a:off x="10991699" y="5024048"/>
            <a:ext cx="278115" cy="278115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70" name="直线箭头连接符 70">
            <a:extLst>
              <a:ext uri="{FF2B5EF4-FFF2-40B4-BE49-F238E27FC236}">
                <a16:creationId xmlns:a16="http://schemas.microsoft.com/office/drawing/2014/main" id="{F5763447-925F-465E-8E0B-7B4711AA567F}"/>
              </a:ext>
            </a:extLst>
          </p:cNvPr>
          <p:cNvCxnSpPr>
            <a:stCxn id="67" idx="3"/>
            <a:endCxn id="69" idx="2"/>
          </p:cNvCxnSpPr>
          <p:nvPr/>
        </p:nvCxnSpPr>
        <p:spPr bwMode="auto">
          <a:xfrm flipV="1">
            <a:off x="10340370" y="5163106"/>
            <a:ext cx="651329" cy="1955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23942ECE-31DD-49A5-BA01-CE8C73D3A38B}"/>
              </a:ext>
            </a:extLst>
          </p:cNvPr>
          <p:cNvSpPr/>
          <p:nvPr/>
        </p:nvSpPr>
        <p:spPr>
          <a:xfrm>
            <a:off x="10482824" y="4174455"/>
            <a:ext cx="1012825" cy="52197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上线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更新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持续观察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A493102-DD3D-4A44-96EF-DC8EAC619D03}"/>
              </a:ext>
            </a:extLst>
          </p:cNvPr>
          <p:cNvSpPr/>
          <p:nvPr/>
        </p:nvSpPr>
        <p:spPr bwMode="auto">
          <a:xfrm>
            <a:off x="6168427" y="4992964"/>
            <a:ext cx="1291818" cy="36909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迭代</a:t>
            </a: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训练</a:t>
            </a:r>
            <a:b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人工启动</a:t>
            </a:r>
          </a:p>
        </p:txBody>
      </p:sp>
      <p:cxnSp>
        <p:nvCxnSpPr>
          <p:cNvPr id="73" name="直线箭头连接符 73">
            <a:extLst>
              <a:ext uri="{FF2B5EF4-FFF2-40B4-BE49-F238E27FC236}">
                <a16:creationId xmlns:a16="http://schemas.microsoft.com/office/drawing/2014/main" id="{3627D6A9-826E-4DD7-8389-023DA041936B}"/>
              </a:ext>
            </a:extLst>
          </p:cNvPr>
          <p:cNvCxnSpPr>
            <a:stCxn id="63" idx="3"/>
            <a:endCxn id="72" idx="1"/>
          </p:cNvCxnSpPr>
          <p:nvPr/>
        </p:nvCxnSpPr>
        <p:spPr bwMode="auto">
          <a:xfrm>
            <a:off x="5730701" y="5177510"/>
            <a:ext cx="437725" cy="0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肘形连接符 80">
            <a:extLst>
              <a:ext uri="{FF2B5EF4-FFF2-40B4-BE49-F238E27FC236}">
                <a16:creationId xmlns:a16="http://schemas.microsoft.com/office/drawing/2014/main" id="{99266C22-3674-4F94-8305-B1EE7734A1EF}"/>
              </a:ext>
            </a:extLst>
          </p:cNvPr>
          <p:cNvCxnSpPr>
            <a:stCxn id="69" idx="0"/>
            <a:endCxn id="60" idx="0"/>
          </p:cNvCxnSpPr>
          <p:nvPr/>
        </p:nvCxnSpPr>
        <p:spPr bwMode="auto">
          <a:xfrm rot="16200000" flipV="1">
            <a:off x="6680203" y="573494"/>
            <a:ext cx="31084" cy="8870024"/>
          </a:xfrm>
          <a:prstGeom prst="bentConnector3">
            <a:avLst>
              <a:gd name="adj1" fmla="val 483699"/>
            </a:avLst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3CE1ED90-4CD1-4362-BE04-C46F3C8E2A66}"/>
              </a:ext>
            </a:extLst>
          </p:cNvPr>
          <p:cNvSpPr/>
          <p:nvPr/>
        </p:nvSpPr>
        <p:spPr bwMode="auto">
          <a:xfrm>
            <a:off x="4107797" y="4436529"/>
            <a:ext cx="908221" cy="36909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ctr" anchorCtr="0" compatLnSpc="1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</a:t>
            </a: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模型</a:t>
            </a:r>
            <a:b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2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调整</a:t>
            </a:r>
          </a:p>
        </p:txBody>
      </p:sp>
      <p:cxnSp>
        <p:nvCxnSpPr>
          <p:cNvPr id="76" name="肘形连接符 31">
            <a:extLst>
              <a:ext uri="{FF2B5EF4-FFF2-40B4-BE49-F238E27FC236}">
                <a16:creationId xmlns:a16="http://schemas.microsoft.com/office/drawing/2014/main" id="{77E66E7D-921C-40D9-B9C6-2148B6C46270}"/>
              </a:ext>
            </a:extLst>
          </p:cNvPr>
          <p:cNvCxnSpPr>
            <a:stCxn id="62" idx="0"/>
            <a:endCxn id="75" idx="1"/>
          </p:cNvCxnSpPr>
          <p:nvPr/>
        </p:nvCxnSpPr>
        <p:spPr bwMode="auto">
          <a:xfrm rot="5400000" flipH="1" flipV="1">
            <a:off x="3777283" y="4662451"/>
            <a:ext cx="371889" cy="289139"/>
          </a:xfrm>
          <a:prstGeom prst="bentConnector2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肘形连接符 37">
            <a:extLst>
              <a:ext uri="{FF2B5EF4-FFF2-40B4-BE49-F238E27FC236}">
                <a16:creationId xmlns:a16="http://schemas.microsoft.com/office/drawing/2014/main" id="{AC33E76C-DDAD-4BEE-B213-F1CC89BAD041}"/>
              </a:ext>
            </a:extLst>
          </p:cNvPr>
          <p:cNvCxnSpPr>
            <a:stCxn id="75" idx="3"/>
            <a:endCxn id="63" idx="0"/>
          </p:cNvCxnSpPr>
          <p:nvPr/>
        </p:nvCxnSpPr>
        <p:spPr bwMode="auto">
          <a:xfrm>
            <a:off x="5016018" y="4621075"/>
            <a:ext cx="293129" cy="371889"/>
          </a:xfrm>
          <a:prstGeom prst="bentConnector2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A6973CE5-5983-4394-8E4F-54F313F5FE1C}"/>
              </a:ext>
            </a:extLst>
          </p:cNvPr>
          <p:cNvSpPr/>
          <p:nvPr/>
        </p:nvSpPr>
        <p:spPr>
          <a:xfrm>
            <a:off x="4033626" y="3831456"/>
            <a:ext cx="2036840" cy="5988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思谋：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错判数据的分析，算法调整，测试后，确定满足训练条件的数据进行新模型训练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AD035FE-F321-40A1-8D90-8B3E603BA0B0}"/>
              </a:ext>
            </a:extLst>
          </p:cNvPr>
          <p:cNvSpPr/>
          <p:nvPr/>
        </p:nvSpPr>
        <p:spPr>
          <a:xfrm>
            <a:off x="6070465" y="3827953"/>
            <a:ext cx="1830743" cy="5988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思谋：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分析对比不同版本的结果差异，选择最优解，进行新模型训练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84A75B01-1319-4C54-B745-39E80620DF87}"/>
              </a:ext>
            </a:extLst>
          </p:cNvPr>
          <p:cNvSpPr/>
          <p:nvPr/>
        </p:nvSpPr>
        <p:spPr bwMode="auto">
          <a:xfrm>
            <a:off x="1015775" y="5030210"/>
            <a:ext cx="278115" cy="278115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81" name="直线箭头连接符 125">
            <a:extLst>
              <a:ext uri="{FF2B5EF4-FFF2-40B4-BE49-F238E27FC236}">
                <a16:creationId xmlns:a16="http://schemas.microsoft.com/office/drawing/2014/main" id="{A7F06D20-E1B9-4A8F-B2E9-D1F59CD2282D}"/>
              </a:ext>
            </a:extLst>
          </p:cNvPr>
          <p:cNvCxnSpPr>
            <a:stCxn id="80" idx="6"/>
            <a:endCxn id="60" idx="1"/>
          </p:cNvCxnSpPr>
          <p:nvPr/>
        </p:nvCxnSpPr>
        <p:spPr bwMode="auto">
          <a:xfrm>
            <a:off x="1293890" y="5169268"/>
            <a:ext cx="493623" cy="8242"/>
          </a:xfrm>
          <a:prstGeom prst="straightConnector1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BC414050-3F3D-4716-8561-F1F00264C2D9}"/>
              </a:ext>
            </a:extLst>
          </p:cNvPr>
          <p:cNvSpPr/>
          <p:nvPr/>
        </p:nvSpPr>
        <p:spPr>
          <a:xfrm>
            <a:off x="648419" y="4638080"/>
            <a:ext cx="101282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上线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切换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6DB0FF3-8D2B-409A-BEB0-848E1F503BC6}"/>
              </a:ext>
            </a:extLst>
          </p:cNvPr>
          <p:cNvSpPr/>
          <p:nvPr/>
        </p:nvSpPr>
        <p:spPr>
          <a:xfrm>
            <a:off x="3277995" y="5355493"/>
            <a:ext cx="1810840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客户：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数据的抽样和复判（增强新特征和未知缺陷的处理覆盖能力）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E08F1FA-5392-4355-9E47-AA7E4467C2E7}"/>
              </a:ext>
            </a:extLst>
          </p:cNvPr>
          <p:cNvSpPr/>
          <p:nvPr/>
        </p:nvSpPr>
        <p:spPr>
          <a:xfrm>
            <a:off x="6096069" y="5376901"/>
            <a:ext cx="1915396" cy="5988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客户：</a:t>
            </a:r>
            <a:r>
              <a:rPr kumimoji="1" lang="zh-CN" altLang="en-US" sz="11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人工复判并清理错误的标注结果，提供标注过程中的问题数据答疑</a:t>
            </a:r>
            <a:endParaRPr kumimoji="1" lang="en-US" altLang="zh-CN" sz="1100" dirty="0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90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57ED-FDA6-4203-9B75-B2E97D92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模型迭代工具链</a:t>
            </a: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26B2745A-E44C-49E3-970E-0AE5B0B15434}"/>
              </a:ext>
            </a:extLst>
          </p:cNvPr>
          <p:cNvSpPr/>
          <p:nvPr/>
        </p:nvSpPr>
        <p:spPr>
          <a:xfrm>
            <a:off x="7188429" y="1809427"/>
            <a:ext cx="3116269" cy="3051978"/>
          </a:xfrm>
          <a:prstGeom prst="ellipse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AAA500B7-DCC2-4910-BD81-502A5DE7FB03}"/>
              </a:ext>
            </a:extLst>
          </p:cNvPr>
          <p:cNvSpPr/>
          <p:nvPr/>
        </p:nvSpPr>
        <p:spPr>
          <a:xfrm>
            <a:off x="8060912" y="2644796"/>
            <a:ext cx="1371302" cy="136291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kumimoji="1" lang="zh-CN" altLang="en-US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CD72E70-E499-4DDC-B07A-6407C81D532A}"/>
              </a:ext>
            </a:extLst>
          </p:cNvPr>
          <p:cNvSpPr txBox="1"/>
          <p:nvPr/>
        </p:nvSpPr>
        <p:spPr>
          <a:xfrm>
            <a:off x="9703737" y="1230625"/>
            <a:ext cx="119250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数据收集</a:t>
            </a:r>
          </a:p>
        </p:txBody>
      </p:sp>
      <p:pic>
        <p:nvPicPr>
          <p:cNvPr id="88" name="图形 87" descr="集体讨论">
            <a:extLst>
              <a:ext uri="{FF2B5EF4-FFF2-40B4-BE49-F238E27FC236}">
                <a16:creationId xmlns:a16="http://schemas.microsoft.com/office/drawing/2014/main" id="{2386E1E7-D7DC-4A18-85C1-FC74F9745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9847" y="3173523"/>
            <a:ext cx="636788" cy="636788"/>
          </a:xfrm>
          <a:prstGeom prst="rect">
            <a:avLst/>
          </a:prstGeom>
        </p:spPr>
      </p:pic>
      <p:pic>
        <p:nvPicPr>
          <p:cNvPr id="89" name="图形 88" descr="文档">
            <a:extLst>
              <a:ext uri="{FF2B5EF4-FFF2-40B4-BE49-F238E27FC236}">
                <a16:creationId xmlns:a16="http://schemas.microsoft.com/office/drawing/2014/main" id="{46EF1A86-4993-45DC-A392-0C4498B99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8133" y="2039947"/>
            <a:ext cx="526307" cy="526307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02245BBE-1E66-44F6-8C16-BB0C7D21836D}"/>
              </a:ext>
            </a:extLst>
          </p:cNvPr>
          <p:cNvSpPr txBox="1"/>
          <p:nvPr/>
        </p:nvSpPr>
        <p:spPr>
          <a:xfrm>
            <a:off x="9719265" y="1573368"/>
            <a:ext cx="188307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收集产线中的缺陷数据样本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，包括正、负样本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D8D9BDD-916D-41C2-8EA2-E3BA1221961C}"/>
              </a:ext>
            </a:extLst>
          </p:cNvPr>
          <p:cNvSpPr txBox="1"/>
          <p:nvPr/>
        </p:nvSpPr>
        <p:spPr>
          <a:xfrm>
            <a:off x="10304697" y="3660628"/>
            <a:ext cx="116288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数据标注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FB17226-AE63-4ACA-9495-99556E29F8C6}"/>
              </a:ext>
            </a:extLst>
          </p:cNvPr>
          <p:cNvSpPr txBox="1"/>
          <p:nvPr/>
        </p:nvSpPr>
        <p:spPr>
          <a:xfrm>
            <a:off x="10401808" y="3975437"/>
            <a:ext cx="162675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由标注人员对数据进行准确标注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EB40BC3-EA05-429E-A676-E0AC3410FC48}"/>
              </a:ext>
            </a:extLst>
          </p:cNvPr>
          <p:cNvSpPr txBox="1"/>
          <p:nvPr/>
        </p:nvSpPr>
        <p:spPr>
          <a:xfrm>
            <a:off x="6130314" y="3847743"/>
            <a:ext cx="112380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评估测试</a:t>
            </a:r>
          </a:p>
        </p:txBody>
      </p:sp>
      <p:pic>
        <p:nvPicPr>
          <p:cNvPr id="94" name="图形 93" descr="沙漏">
            <a:extLst>
              <a:ext uri="{FF2B5EF4-FFF2-40B4-BE49-F238E27FC236}">
                <a16:creationId xmlns:a16="http://schemas.microsoft.com/office/drawing/2014/main" id="{64766B6F-94B9-43B9-82A6-3050819B4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6140" y="4169154"/>
            <a:ext cx="521993" cy="521993"/>
          </a:xfrm>
          <a:prstGeom prst="rect">
            <a:avLst/>
          </a:prstGeom>
        </p:spPr>
      </p:pic>
      <p:pic>
        <p:nvPicPr>
          <p:cNvPr id="95" name="图形 94" descr="上升趋势">
            <a:extLst>
              <a:ext uri="{FF2B5EF4-FFF2-40B4-BE49-F238E27FC236}">
                <a16:creationId xmlns:a16="http://schemas.microsoft.com/office/drawing/2014/main" id="{D541130B-874C-4E39-997F-E71EB8A9F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2159" y="3467474"/>
            <a:ext cx="591643" cy="591643"/>
          </a:xfrm>
          <a:prstGeom prst="rect">
            <a:avLst/>
          </a:prstGeom>
        </p:spPr>
      </p:pic>
      <p:pic>
        <p:nvPicPr>
          <p:cNvPr id="96" name="图形 95" descr="丝带">
            <a:extLst>
              <a:ext uri="{FF2B5EF4-FFF2-40B4-BE49-F238E27FC236}">
                <a16:creationId xmlns:a16="http://schemas.microsoft.com/office/drawing/2014/main" id="{4812C81F-3284-4703-9D8B-A1AE1DFA6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4974" y="2120327"/>
            <a:ext cx="528349" cy="528349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75E868AF-E2B9-40CF-9B1A-CD1F4432CA96}"/>
              </a:ext>
            </a:extLst>
          </p:cNvPr>
          <p:cNvSpPr txBox="1"/>
          <p:nvPr/>
        </p:nvSpPr>
        <p:spPr>
          <a:xfrm>
            <a:off x="8293831" y="4939947"/>
            <a:ext cx="113838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训练模型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246C1854-A844-45E3-BB01-FEB287A41DC7}"/>
              </a:ext>
            </a:extLst>
          </p:cNvPr>
          <p:cNvSpPr txBox="1"/>
          <p:nvPr/>
        </p:nvSpPr>
        <p:spPr>
          <a:xfrm>
            <a:off x="8411486" y="5365701"/>
            <a:ext cx="170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基于标注数据进行新模型的训练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E8C3F8D-DA0B-4369-9AE7-930064717F8E}"/>
              </a:ext>
            </a:extLst>
          </p:cNvPr>
          <p:cNvSpPr txBox="1"/>
          <p:nvPr/>
        </p:nvSpPr>
        <p:spPr>
          <a:xfrm>
            <a:off x="6244895" y="4169154"/>
            <a:ext cx="1084007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模型测试、评估指标</a:t>
            </a:r>
            <a:endParaRPr kumimoji="1"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ED005B3-70FF-404C-ADE0-27BD2EF4B2D6}"/>
              </a:ext>
            </a:extLst>
          </p:cNvPr>
          <p:cNvSpPr txBox="1"/>
          <p:nvPr/>
        </p:nvSpPr>
        <p:spPr>
          <a:xfrm>
            <a:off x="6452471" y="1599316"/>
            <a:ext cx="116511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部署上线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DB5853C8-A256-4F6B-864F-A56A2C805F56}"/>
              </a:ext>
            </a:extLst>
          </p:cNvPr>
          <p:cNvSpPr txBox="1"/>
          <p:nvPr/>
        </p:nvSpPr>
        <p:spPr>
          <a:xfrm>
            <a:off x="6130314" y="1959282"/>
            <a:ext cx="1485431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经过测试后的模型最终部署上线</a:t>
            </a: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C7F95347-CE5C-4576-BD27-ED7B3C4358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608" y="1864495"/>
            <a:ext cx="5379496" cy="3051978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3CA46893-ECF1-49EE-ACF0-9FB3AC3945AF}"/>
              </a:ext>
            </a:extLst>
          </p:cNvPr>
          <p:cNvSpPr txBox="1"/>
          <p:nvPr/>
        </p:nvSpPr>
        <p:spPr>
          <a:xfrm>
            <a:off x="74927" y="4993505"/>
            <a:ext cx="53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SmartMore ViMo</a:t>
            </a:r>
            <a:r>
              <a:rPr lang="zh-CN" altLang="en-US" dirty="0"/>
              <a:t>训练平台操作界面</a:t>
            </a:r>
          </a:p>
        </p:txBody>
      </p:sp>
      <p:sp>
        <p:nvSpPr>
          <p:cNvPr id="104" name="弧形 103">
            <a:extLst>
              <a:ext uri="{FF2B5EF4-FFF2-40B4-BE49-F238E27FC236}">
                <a16:creationId xmlns:a16="http://schemas.microsoft.com/office/drawing/2014/main" id="{A72A616C-3E19-4938-881D-32297FC2CFAE}"/>
              </a:ext>
            </a:extLst>
          </p:cNvPr>
          <p:cNvSpPr/>
          <p:nvPr/>
        </p:nvSpPr>
        <p:spPr>
          <a:xfrm>
            <a:off x="7942621" y="2508343"/>
            <a:ext cx="1604072" cy="1594504"/>
          </a:xfrm>
          <a:prstGeom prst="arc">
            <a:avLst>
              <a:gd name="adj1" fmla="val 18312474"/>
              <a:gd name="adj2" fmla="val 13580755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74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01F2A453-EA53-4259-B145-DD5B7A5E0BEF}"/>
              </a:ext>
            </a:extLst>
          </p:cNvPr>
          <p:cNvSpPr/>
          <p:nvPr/>
        </p:nvSpPr>
        <p:spPr>
          <a:xfrm>
            <a:off x="7857043" y="1117388"/>
            <a:ext cx="4131757" cy="4181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8F6D671-6F85-4FC8-B45F-CF5C3765BF13}"/>
              </a:ext>
            </a:extLst>
          </p:cNvPr>
          <p:cNvSpPr/>
          <p:nvPr/>
        </p:nvSpPr>
        <p:spPr>
          <a:xfrm>
            <a:off x="4136417" y="1117386"/>
            <a:ext cx="3481015" cy="41811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C174888-E4A5-49C8-BCFB-6D3F2073A580}"/>
              </a:ext>
            </a:extLst>
          </p:cNvPr>
          <p:cNvSpPr/>
          <p:nvPr/>
        </p:nvSpPr>
        <p:spPr>
          <a:xfrm>
            <a:off x="267161" y="1117388"/>
            <a:ext cx="3629645" cy="41811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灵活的部署方式</a:t>
            </a:r>
            <a:endParaRPr lang="en-HK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136D01D-69AF-BB47-82BB-7F25C04AA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83" y="2147625"/>
            <a:ext cx="1380656" cy="138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657F231F-26C1-CC43-BFB5-EC903BCB0A0C}"/>
              </a:ext>
            </a:extLst>
          </p:cNvPr>
          <p:cNvSpPr txBox="1"/>
          <p:nvPr/>
        </p:nvSpPr>
        <p:spPr>
          <a:xfrm>
            <a:off x="1677296" y="2453185"/>
            <a:ext cx="79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点对点</a:t>
            </a: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CC0122E1-9B1C-9443-A17C-C5363B910A9C}"/>
              </a:ext>
            </a:extLst>
          </p:cNvPr>
          <p:cNvSpPr txBox="1"/>
          <p:nvPr/>
        </p:nvSpPr>
        <p:spPr>
          <a:xfrm>
            <a:off x="1351284" y="1454692"/>
            <a:ext cx="158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单机部署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ED19BE6-4680-3843-9725-AA2F6DAA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33" y="2865198"/>
            <a:ext cx="740156" cy="7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16">
            <a:extLst>
              <a:ext uri="{FF2B5EF4-FFF2-40B4-BE49-F238E27FC236}">
                <a16:creationId xmlns:a16="http://schemas.microsoft.com/office/drawing/2014/main" id="{C9264954-DF61-DC4E-BFA0-F43B8454BF0B}"/>
              </a:ext>
            </a:extLst>
          </p:cNvPr>
          <p:cNvSpPr txBox="1"/>
          <p:nvPr/>
        </p:nvSpPr>
        <p:spPr>
          <a:xfrm>
            <a:off x="4668818" y="2629837"/>
            <a:ext cx="553998" cy="3935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1" name="直接箭头连接符 241">
            <a:extLst>
              <a:ext uri="{FF2B5EF4-FFF2-40B4-BE49-F238E27FC236}">
                <a16:creationId xmlns:a16="http://schemas.microsoft.com/office/drawing/2014/main" id="{DADF5D6E-1688-AB4E-809B-87AAD893AF3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284819" y="2344354"/>
            <a:ext cx="467768" cy="20461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243">
            <a:extLst>
              <a:ext uri="{FF2B5EF4-FFF2-40B4-BE49-F238E27FC236}">
                <a16:creationId xmlns:a16="http://schemas.microsoft.com/office/drawing/2014/main" id="{EE911044-1172-E241-B063-FE6388577B1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87889" y="3030660"/>
            <a:ext cx="503780" cy="20461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46">
            <a:extLst>
              <a:ext uri="{FF2B5EF4-FFF2-40B4-BE49-F238E27FC236}">
                <a16:creationId xmlns:a16="http://schemas.microsoft.com/office/drawing/2014/main" id="{91E55EC7-2072-A644-8E4D-2B94C556E3B9}"/>
              </a:ext>
            </a:extLst>
          </p:cNvPr>
          <p:cNvSpPr txBox="1"/>
          <p:nvPr/>
        </p:nvSpPr>
        <p:spPr>
          <a:xfrm>
            <a:off x="5210076" y="2654569"/>
            <a:ext cx="709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b="1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对多</a:t>
            </a:r>
          </a:p>
        </p:txBody>
      </p:sp>
      <p:cxnSp>
        <p:nvCxnSpPr>
          <p:cNvPr id="14" name="直接箭头连接符 271">
            <a:extLst>
              <a:ext uri="{FF2B5EF4-FFF2-40B4-BE49-F238E27FC236}">
                <a16:creationId xmlns:a16="http://schemas.microsoft.com/office/drawing/2014/main" id="{9048A22A-AFFA-4A4F-B818-88486CA1C1A4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793039" y="2837345"/>
            <a:ext cx="648528" cy="6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29">
            <a:extLst>
              <a:ext uri="{FF2B5EF4-FFF2-40B4-BE49-F238E27FC236}">
                <a16:creationId xmlns:a16="http://schemas.microsoft.com/office/drawing/2014/main" id="{008DCB78-3068-A648-BCD0-4FFE07934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554" y="2153922"/>
            <a:ext cx="1335576" cy="1322916"/>
          </a:xfrm>
          <a:prstGeom prst="rect">
            <a:avLst/>
          </a:prstGeom>
          <a:noFill/>
        </p:spPr>
      </p:pic>
      <p:pic>
        <p:nvPicPr>
          <p:cNvPr id="16" name="图片 30">
            <a:extLst>
              <a:ext uri="{FF2B5EF4-FFF2-40B4-BE49-F238E27FC236}">
                <a16:creationId xmlns:a16="http://schemas.microsoft.com/office/drawing/2014/main" id="{58705D50-36B8-1F46-B9F2-7D31F2D9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567" y="2113361"/>
            <a:ext cx="1301277" cy="1447967"/>
          </a:xfrm>
          <a:prstGeom prst="rect">
            <a:avLst/>
          </a:prstGeom>
          <a:noFill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2153063A-3399-0E42-B312-BCD6A2A72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63" y="1974276"/>
            <a:ext cx="740156" cy="7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374">
            <a:extLst>
              <a:ext uri="{FF2B5EF4-FFF2-40B4-BE49-F238E27FC236}">
                <a16:creationId xmlns:a16="http://schemas.microsoft.com/office/drawing/2014/main" id="{4FD1DFE7-D652-0649-AD3B-7901DBBD213B}"/>
              </a:ext>
            </a:extLst>
          </p:cNvPr>
          <p:cNvSpPr txBox="1"/>
          <p:nvPr/>
        </p:nvSpPr>
        <p:spPr>
          <a:xfrm>
            <a:off x="5022589" y="1453802"/>
            <a:ext cx="177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分布式部署</a:t>
            </a:r>
          </a:p>
        </p:txBody>
      </p:sp>
      <p:sp>
        <p:nvSpPr>
          <p:cNvPr id="19" name="文本框 393">
            <a:extLst>
              <a:ext uri="{FF2B5EF4-FFF2-40B4-BE49-F238E27FC236}">
                <a16:creationId xmlns:a16="http://schemas.microsoft.com/office/drawing/2014/main" id="{500E0F56-ED54-4743-BDCC-D2DBA79C1F09}"/>
              </a:ext>
            </a:extLst>
          </p:cNvPr>
          <p:cNvSpPr txBox="1"/>
          <p:nvPr/>
        </p:nvSpPr>
        <p:spPr>
          <a:xfrm>
            <a:off x="9040227" y="1453802"/>
            <a:ext cx="177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集中式部署</a:t>
            </a:r>
          </a:p>
        </p:txBody>
      </p:sp>
      <p:sp>
        <p:nvSpPr>
          <p:cNvPr id="20" name="文本框 395">
            <a:extLst>
              <a:ext uri="{FF2B5EF4-FFF2-40B4-BE49-F238E27FC236}">
                <a16:creationId xmlns:a16="http://schemas.microsoft.com/office/drawing/2014/main" id="{7FC04B0F-7DBB-2D4A-A227-7F093718FB65}"/>
              </a:ext>
            </a:extLst>
          </p:cNvPr>
          <p:cNvSpPr txBox="1"/>
          <p:nvPr/>
        </p:nvSpPr>
        <p:spPr>
          <a:xfrm>
            <a:off x="8155221" y="2629295"/>
            <a:ext cx="553998" cy="3935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EDA9D547-49B8-9B45-A86A-CACD84787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59" y="1724404"/>
            <a:ext cx="890629" cy="89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397">
            <a:extLst>
              <a:ext uri="{FF2B5EF4-FFF2-40B4-BE49-F238E27FC236}">
                <a16:creationId xmlns:a16="http://schemas.microsoft.com/office/drawing/2014/main" id="{8A9CF5BF-3CA4-1B42-82C9-A74922520079}"/>
              </a:ext>
            </a:extLst>
          </p:cNvPr>
          <p:cNvSpPr txBox="1"/>
          <p:nvPr/>
        </p:nvSpPr>
        <p:spPr>
          <a:xfrm>
            <a:off x="9297922" y="2921131"/>
            <a:ext cx="1052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图片存储</a:t>
            </a:r>
            <a:endParaRPr lang="en-US" altLang="zh-CN" sz="1400" b="1" spc="100" dirty="0">
              <a:solidFill>
                <a:srgbClr val="043E6F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pic>
        <p:nvPicPr>
          <p:cNvPr id="23" name="图片 398">
            <a:extLst>
              <a:ext uri="{FF2B5EF4-FFF2-40B4-BE49-F238E27FC236}">
                <a16:creationId xmlns:a16="http://schemas.microsoft.com/office/drawing/2014/main" id="{6D9CA945-601E-0548-8720-C7F3D3063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61" b="89805" l="4719" r="94378">
                        <a14:foregroundMark x1="10643" y1="34707" x2="6124" y2="55531"/>
                        <a14:foregroundMark x1="6124" y1="55531" x2="6727" y2="67679"/>
                        <a14:foregroundMark x1="6727" y1="67679" x2="11747" y2="71584"/>
                        <a14:foregroundMark x1="11747" y1="71584" x2="58635" y2="75054"/>
                        <a14:foregroundMark x1="58635" y1="75054" x2="80522" y2="84382"/>
                        <a14:foregroundMark x1="80522" y1="84382" x2="86647" y2="84599"/>
                        <a14:foregroundMark x1="86647" y1="84599" x2="92470" y2="84165"/>
                        <a14:foregroundMark x1="92470" y1="84165" x2="95080" y2="73536"/>
                        <a14:foregroundMark x1="95080" y1="73536" x2="94378" y2="48807"/>
                        <a14:foregroundMark x1="94378" y1="48807" x2="90060" y2="41866"/>
                        <a14:foregroundMark x1="17269" y1="85683" x2="80622" y2="52495"/>
                        <a14:foregroundMark x1="88554" y1="52711" x2="84739" y2="71584"/>
                        <a14:foregroundMark x1="76707" y1="24078" x2="48594" y2="36443"/>
                        <a14:foregroundMark x1="19578" y1="45553" x2="13855" y2="66594"/>
                        <a14:foregroundMark x1="39357" y1="32538" x2="27912" y2="62690"/>
                        <a14:foregroundMark x1="42972" y1="48373" x2="25803" y2="69631"/>
                        <a14:foregroundMark x1="61847" y1="41432" x2="42169" y2="56182"/>
                        <a14:foregroundMark x1="5020" y1="49241" x2="4719" y2="85466"/>
                        <a14:foregroundMark x1="16767" y1="29284" x2="30522" y2="14751"/>
                        <a14:foregroundMark x1="30522" y1="14751" x2="36145" y2="12581"/>
                        <a14:foregroundMark x1="36145" y1="12581" x2="51406" y2="14100"/>
                        <a14:foregroundMark x1="51406" y1="14100" x2="63353" y2="18655"/>
                        <a14:foregroundMark x1="63353" y1="18655" x2="75803" y2="14534"/>
                        <a14:foregroundMark x1="75803" y1="14534" x2="80823" y2="36443"/>
                        <a14:foregroundMark x1="82530" y1="10195" x2="83635" y2="38829"/>
                        <a14:foregroundMark x1="21185" y1="13015" x2="26807" y2="12581"/>
                        <a14:foregroundMark x1="26807" y1="12581" x2="27912" y2="12581"/>
                        <a14:foregroundMark x1="8333" y1="39913" x2="8333" y2="39913"/>
                        <a14:foregroundMark x1="7530" y1="40998" x2="7530" y2="40998"/>
                        <a14:foregroundMark x1="37751" y1="44035" x2="37550" y2="49675"/>
                        <a14:foregroundMark x1="90663" y1="37961" x2="90663" y2="37961"/>
                        <a14:foregroundMark x1="89157" y1="32755" x2="89157" y2="36226"/>
                        <a14:foregroundMark x1="39157" y1="10629" x2="42269" y2="11714"/>
                        <a14:foregroundMark x1="47992" y1="10412" x2="55622" y2="13232"/>
                        <a14:foregroundMark x1="27912" y1="10195" x2="33635" y2="12798"/>
                        <a14:backgroundMark x1="4618" y1="93492" x2="4618" y2="93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2682" y="2466555"/>
            <a:ext cx="817070" cy="378182"/>
          </a:xfrm>
          <a:prstGeom prst="rect">
            <a:avLst/>
          </a:prstGeom>
        </p:spPr>
      </p:pic>
      <p:pic>
        <p:nvPicPr>
          <p:cNvPr id="24" name="图片 45">
            <a:extLst>
              <a:ext uri="{FF2B5EF4-FFF2-40B4-BE49-F238E27FC236}">
                <a16:creationId xmlns:a16="http://schemas.microsoft.com/office/drawing/2014/main" id="{64B5FE6C-F49E-6E42-933A-D5CB23A20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9363" y="1964271"/>
            <a:ext cx="1460808" cy="1382750"/>
          </a:xfrm>
          <a:prstGeom prst="rect">
            <a:avLst/>
          </a:prstGeom>
          <a:noFill/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EC225C92-9475-A148-A047-78F60D894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72" y="2916045"/>
            <a:ext cx="890629" cy="89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连接符: 肘形 53">
            <a:extLst>
              <a:ext uri="{FF2B5EF4-FFF2-40B4-BE49-F238E27FC236}">
                <a16:creationId xmlns:a16="http://schemas.microsoft.com/office/drawing/2014/main" id="{09AC48E0-C887-9A48-9082-4089ABC0DF5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8884788" y="2169719"/>
            <a:ext cx="497894" cy="485927"/>
          </a:xfrm>
          <a:prstGeom prst="bentConnector3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470">
            <a:extLst>
              <a:ext uri="{FF2B5EF4-FFF2-40B4-BE49-F238E27FC236}">
                <a16:creationId xmlns:a16="http://schemas.microsoft.com/office/drawing/2014/main" id="{A5E4F2CF-D4E5-A741-8877-B8D9D978EB71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 flipV="1">
            <a:off x="8874501" y="2655646"/>
            <a:ext cx="508181" cy="70571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58">
            <a:extLst>
              <a:ext uri="{FF2B5EF4-FFF2-40B4-BE49-F238E27FC236}">
                <a16:creationId xmlns:a16="http://schemas.microsoft.com/office/drawing/2014/main" id="{CACB5DDC-E80F-7C43-BB0F-DFAB50DDBBAD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10199752" y="2655646"/>
            <a:ext cx="239611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59">
            <a:extLst>
              <a:ext uri="{FF2B5EF4-FFF2-40B4-BE49-F238E27FC236}">
                <a16:creationId xmlns:a16="http://schemas.microsoft.com/office/drawing/2014/main" id="{7C5CC9EC-290A-5843-8768-621FCE0E1E37}"/>
              </a:ext>
            </a:extLst>
          </p:cNvPr>
          <p:cNvSpPr txBox="1"/>
          <p:nvPr/>
        </p:nvSpPr>
        <p:spPr>
          <a:xfrm>
            <a:off x="656105" y="4004797"/>
            <a:ext cx="2836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系统与机台点对点对接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硬件资源较少，成本低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适用于单机台作业场景</a:t>
            </a:r>
          </a:p>
        </p:txBody>
      </p:sp>
      <p:sp>
        <p:nvSpPr>
          <p:cNvPr id="30" name="文本框 487">
            <a:extLst>
              <a:ext uri="{FF2B5EF4-FFF2-40B4-BE49-F238E27FC236}">
                <a16:creationId xmlns:a16="http://schemas.microsoft.com/office/drawing/2014/main" id="{73BA8AC8-7872-6940-AE4B-D07D9205B589}"/>
              </a:ext>
            </a:extLst>
          </p:cNvPr>
          <p:cNvSpPr txBox="1"/>
          <p:nvPr/>
        </p:nvSpPr>
        <p:spPr>
          <a:xfrm>
            <a:off x="4290351" y="4009227"/>
            <a:ext cx="2836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系统与多机台对接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多站点的</a:t>
            </a: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系统独立部署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适用于多机台作业场景</a:t>
            </a:r>
          </a:p>
        </p:txBody>
      </p:sp>
      <p:sp>
        <p:nvSpPr>
          <p:cNvPr id="31" name="文本框 488">
            <a:extLst>
              <a:ext uri="{FF2B5EF4-FFF2-40B4-BE49-F238E27FC236}">
                <a16:creationId xmlns:a16="http://schemas.microsoft.com/office/drawing/2014/main" id="{93757E8B-FBB7-124E-A779-D60F11344E8C}"/>
              </a:ext>
            </a:extLst>
          </p:cNvPr>
          <p:cNvSpPr txBox="1"/>
          <p:nvPr/>
        </p:nvSpPr>
        <p:spPr>
          <a:xfrm>
            <a:off x="8311625" y="4012327"/>
            <a:ext cx="31125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图像平台同时对接多站点、多机台，不限制接入设备数量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实现全产线统一管理、统一调度</a:t>
            </a:r>
            <a:endParaRPr lang="en-US" altLang="zh-CN" sz="120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适用于大规模产线部署</a:t>
            </a:r>
          </a:p>
        </p:txBody>
      </p:sp>
    </p:spTree>
    <p:extLst>
      <p:ext uri="{BB962C8B-B14F-4D97-AF65-F5344CB8AC3E}">
        <p14:creationId xmlns:p14="http://schemas.microsoft.com/office/powerpoint/2010/main" val="102649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161F5C6B-B0A6-4D18-BA7A-8F28257A9C18}"/>
              </a:ext>
            </a:extLst>
          </p:cNvPr>
          <p:cNvSpPr/>
          <p:nvPr/>
        </p:nvSpPr>
        <p:spPr>
          <a:xfrm>
            <a:off x="3432920" y="1079213"/>
            <a:ext cx="4087453" cy="33991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CAF6C2-CD1F-4C7E-8B18-B6E8BDAD39D7}"/>
              </a:ext>
            </a:extLst>
          </p:cNvPr>
          <p:cNvSpPr/>
          <p:nvPr/>
        </p:nvSpPr>
        <p:spPr>
          <a:xfrm>
            <a:off x="713923" y="4056865"/>
            <a:ext cx="1673426" cy="782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非侵入式接入：以</a:t>
            </a:r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U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厂设备为例</a:t>
            </a:r>
          </a:p>
        </p:txBody>
      </p:sp>
      <p:pic>
        <p:nvPicPr>
          <p:cNvPr id="5" name="图片 37">
            <a:extLst>
              <a:ext uri="{FF2B5EF4-FFF2-40B4-BE49-F238E27FC236}">
                <a16:creationId xmlns:a16="http://schemas.microsoft.com/office/drawing/2014/main" id="{1570C602-5280-5643-ADAC-90ED09163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90" y="2325172"/>
            <a:ext cx="3475681" cy="2034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D4E05-653E-8C4F-8721-92E58E5DC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333">
                        <a14:foregroundMark x1="10500" y1="41000" x2="10500" y2="41000"/>
                        <a14:foregroundMark x1="59333" y1="22667" x2="59333" y2="22667"/>
                        <a14:foregroundMark x1="66500" y1="13000" x2="66500" y2="13000"/>
                        <a14:foregroundMark x1="67167" y1="11833" x2="67167" y2="11833"/>
                        <a14:foregroundMark x1="66833" y1="10833" x2="66833" y2="10833"/>
                        <a14:foregroundMark x1="67167" y1="16333" x2="67167" y2="16333"/>
                        <a14:foregroundMark x1="66833" y1="11167" x2="66833" y2="11167"/>
                        <a14:foregroundMark x1="90333" y1="33167" x2="90333" y2="33167"/>
                        <a14:foregroundMark x1="40167" y1="36500" x2="34500" y2="3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62" y="910493"/>
            <a:ext cx="1710827" cy="171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3">
            <a:extLst>
              <a:ext uri="{FF2B5EF4-FFF2-40B4-BE49-F238E27FC236}">
                <a16:creationId xmlns:a16="http://schemas.microsoft.com/office/drawing/2014/main" id="{23E56FB6-D8D5-B54A-8D08-55A434B79886}"/>
              </a:ext>
            </a:extLst>
          </p:cNvPr>
          <p:cNvSpPr txBox="1"/>
          <p:nvPr/>
        </p:nvSpPr>
        <p:spPr>
          <a:xfrm>
            <a:off x="602958" y="2499887"/>
            <a:ext cx="17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AVI</a:t>
            </a:r>
            <a:r>
              <a:rPr lang="zh-CN" altLang="en-US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机台</a:t>
            </a:r>
          </a:p>
        </p:txBody>
      </p:sp>
      <p:sp>
        <p:nvSpPr>
          <p:cNvPr id="8" name="文本框 25">
            <a:extLst>
              <a:ext uri="{FF2B5EF4-FFF2-40B4-BE49-F238E27FC236}">
                <a16:creationId xmlns:a16="http://schemas.microsoft.com/office/drawing/2014/main" id="{6099F88A-0F52-744F-98B2-74A7059CD635}"/>
              </a:ext>
            </a:extLst>
          </p:cNvPr>
          <p:cNvSpPr txBox="1"/>
          <p:nvPr/>
        </p:nvSpPr>
        <p:spPr>
          <a:xfrm>
            <a:off x="3983558" y="1216249"/>
            <a:ext cx="3052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某批次机台数据示例</a:t>
            </a:r>
          </a:p>
        </p:txBody>
      </p:sp>
      <p:pic>
        <p:nvPicPr>
          <p:cNvPr id="9" name="图片 41">
            <a:extLst>
              <a:ext uri="{FF2B5EF4-FFF2-40B4-BE49-F238E27FC236}">
                <a16:creationId xmlns:a16="http://schemas.microsoft.com/office/drawing/2014/main" id="{C86B5533-3411-9D4B-8324-343E1EF8F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476" y="1914926"/>
            <a:ext cx="2974714" cy="332698"/>
          </a:xfrm>
          <a:prstGeom prst="rect">
            <a:avLst/>
          </a:prstGeom>
        </p:spPr>
      </p:pic>
      <p:sp>
        <p:nvSpPr>
          <p:cNvPr id="10" name="矩形 44">
            <a:extLst>
              <a:ext uri="{FF2B5EF4-FFF2-40B4-BE49-F238E27FC236}">
                <a16:creationId xmlns:a16="http://schemas.microsoft.com/office/drawing/2014/main" id="{07F3E3B7-0C27-344C-92A8-0030602BD704}"/>
              </a:ext>
            </a:extLst>
          </p:cNvPr>
          <p:cNvSpPr/>
          <p:nvPr/>
        </p:nvSpPr>
        <p:spPr>
          <a:xfrm>
            <a:off x="3834690" y="2325173"/>
            <a:ext cx="3451303" cy="1162924"/>
          </a:xfrm>
          <a:prstGeom prst="rect">
            <a:avLst/>
          </a:prstGeom>
          <a:solidFill>
            <a:schemeClr val="accent3">
              <a:lumMod val="20000"/>
              <a:lumOff val="80000"/>
              <a:alpha val="3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矩形 46">
            <a:extLst>
              <a:ext uri="{FF2B5EF4-FFF2-40B4-BE49-F238E27FC236}">
                <a16:creationId xmlns:a16="http://schemas.microsoft.com/office/drawing/2014/main" id="{8D9AFB62-60E7-C94F-8119-B63D59EAEF07}"/>
              </a:ext>
            </a:extLst>
          </p:cNvPr>
          <p:cNvSpPr/>
          <p:nvPr/>
        </p:nvSpPr>
        <p:spPr>
          <a:xfrm>
            <a:off x="3830338" y="3753449"/>
            <a:ext cx="3466672" cy="566086"/>
          </a:xfrm>
          <a:prstGeom prst="rect">
            <a:avLst/>
          </a:prstGeom>
          <a:solidFill>
            <a:schemeClr val="accent2">
              <a:alpha val="21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文本框 47">
            <a:extLst>
              <a:ext uri="{FF2B5EF4-FFF2-40B4-BE49-F238E27FC236}">
                <a16:creationId xmlns:a16="http://schemas.microsoft.com/office/drawing/2014/main" id="{745BCA4B-BE53-3E4D-B775-F4F5A7EF9CA1}"/>
              </a:ext>
            </a:extLst>
          </p:cNvPr>
          <p:cNvSpPr txBox="1"/>
          <p:nvPr/>
        </p:nvSpPr>
        <p:spPr>
          <a:xfrm>
            <a:off x="2015824" y="1479707"/>
            <a:ext cx="1335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机台原始</a:t>
            </a:r>
            <a:endParaRPr lang="en-US" altLang="zh-CN" sz="1400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输出文件</a:t>
            </a:r>
          </a:p>
        </p:txBody>
      </p:sp>
      <p:sp>
        <p:nvSpPr>
          <p:cNvPr id="14" name="文本框 51">
            <a:extLst>
              <a:ext uri="{FF2B5EF4-FFF2-40B4-BE49-F238E27FC236}">
                <a16:creationId xmlns:a16="http://schemas.microsoft.com/office/drawing/2014/main" id="{CBA756B5-E504-E84F-8FAB-9B2E97170832}"/>
              </a:ext>
            </a:extLst>
          </p:cNvPr>
          <p:cNvSpPr txBox="1"/>
          <p:nvPr/>
        </p:nvSpPr>
        <p:spPr>
          <a:xfrm>
            <a:off x="1304692" y="4284919"/>
            <a:ext cx="96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</a:t>
            </a:r>
          </a:p>
        </p:txBody>
      </p: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AC7A8CA5-76CB-A346-A940-55FBA4A0ABB9}"/>
              </a:ext>
            </a:extLst>
          </p:cNvPr>
          <p:cNvGrpSpPr/>
          <p:nvPr/>
        </p:nvGrpSpPr>
        <p:grpSpPr>
          <a:xfrm>
            <a:off x="910233" y="4272997"/>
            <a:ext cx="387458" cy="364636"/>
            <a:chOff x="498624" y="1235478"/>
            <a:chExt cx="364891" cy="364891"/>
          </a:xfrm>
        </p:grpSpPr>
        <p:sp>
          <p:nvSpPr>
            <p:cNvPr id="16" name="任意多边形: 形状 53">
              <a:extLst>
                <a:ext uri="{FF2B5EF4-FFF2-40B4-BE49-F238E27FC236}">
                  <a16:creationId xmlns:a16="http://schemas.microsoft.com/office/drawing/2014/main" id="{A31C24B8-3128-9746-B718-CAB4E50E9ACB}"/>
                </a:ext>
              </a:extLst>
            </p:cNvPr>
            <p:cNvSpPr/>
            <p:nvPr/>
          </p:nvSpPr>
          <p:spPr>
            <a:xfrm>
              <a:off x="498624" y="1235478"/>
              <a:ext cx="364891" cy="364891"/>
            </a:xfrm>
            <a:custGeom>
              <a:avLst/>
              <a:gdLst>
                <a:gd name="connsiteX0" fmla="*/ 346018 w 364891"/>
                <a:gd name="connsiteY0" fmla="*/ 276814 h 364891"/>
                <a:gd name="connsiteX1" fmla="*/ 362794 w 364891"/>
                <a:gd name="connsiteY1" fmla="*/ 239067 h 364891"/>
                <a:gd name="connsiteX2" fmla="*/ 322950 w 364891"/>
                <a:gd name="connsiteY2" fmla="*/ 211805 h 364891"/>
                <a:gd name="connsiteX3" fmla="*/ 325047 w 364891"/>
                <a:gd name="connsiteY3" fmla="*/ 161475 h 364891"/>
                <a:gd name="connsiteX4" fmla="*/ 364891 w 364891"/>
                <a:gd name="connsiteY4" fmla="*/ 134213 h 364891"/>
                <a:gd name="connsiteX5" fmla="*/ 352309 w 364891"/>
                <a:gd name="connsiteY5" fmla="*/ 98563 h 364891"/>
                <a:gd name="connsiteX6" fmla="*/ 304076 w 364891"/>
                <a:gd name="connsiteY6" fmla="*/ 104854 h 364891"/>
                <a:gd name="connsiteX7" fmla="*/ 268426 w 364891"/>
                <a:gd name="connsiteY7" fmla="*/ 69204 h 364891"/>
                <a:gd name="connsiteX8" fmla="*/ 276814 w 364891"/>
                <a:gd name="connsiteY8" fmla="*/ 20971 h 364891"/>
                <a:gd name="connsiteX9" fmla="*/ 241164 w 364891"/>
                <a:gd name="connsiteY9" fmla="*/ 4194 h 364891"/>
                <a:gd name="connsiteX10" fmla="*/ 211805 w 364891"/>
                <a:gd name="connsiteY10" fmla="*/ 41942 h 364891"/>
                <a:gd name="connsiteX11" fmla="*/ 159378 w 364891"/>
                <a:gd name="connsiteY11" fmla="*/ 39844 h 364891"/>
                <a:gd name="connsiteX12" fmla="*/ 132116 w 364891"/>
                <a:gd name="connsiteY12" fmla="*/ 0 h 364891"/>
                <a:gd name="connsiteX13" fmla="*/ 96466 w 364891"/>
                <a:gd name="connsiteY13" fmla="*/ 14680 h 364891"/>
                <a:gd name="connsiteX14" fmla="*/ 102757 w 364891"/>
                <a:gd name="connsiteY14" fmla="*/ 62912 h 364891"/>
                <a:gd name="connsiteX15" fmla="*/ 67106 w 364891"/>
                <a:gd name="connsiteY15" fmla="*/ 98563 h 364891"/>
                <a:gd name="connsiteX16" fmla="*/ 18874 w 364891"/>
                <a:gd name="connsiteY16" fmla="*/ 88077 h 364891"/>
                <a:gd name="connsiteX17" fmla="*/ 2097 w 364891"/>
                <a:gd name="connsiteY17" fmla="*/ 123727 h 364891"/>
                <a:gd name="connsiteX18" fmla="*/ 39844 w 364891"/>
                <a:gd name="connsiteY18" fmla="*/ 153087 h 364891"/>
                <a:gd name="connsiteX19" fmla="*/ 39844 w 364891"/>
                <a:gd name="connsiteY19" fmla="*/ 203416 h 364891"/>
                <a:gd name="connsiteX20" fmla="*/ 0 w 364891"/>
                <a:gd name="connsiteY20" fmla="*/ 230678 h 364891"/>
                <a:gd name="connsiteX21" fmla="*/ 12582 w 364891"/>
                <a:gd name="connsiteY21" fmla="*/ 266329 h 364891"/>
                <a:gd name="connsiteX22" fmla="*/ 60815 w 364891"/>
                <a:gd name="connsiteY22" fmla="*/ 260037 h 364891"/>
                <a:gd name="connsiteX23" fmla="*/ 96466 w 364891"/>
                <a:gd name="connsiteY23" fmla="*/ 295688 h 364891"/>
                <a:gd name="connsiteX24" fmla="*/ 88077 w 364891"/>
                <a:gd name="connsiteY24" fmla="*/ 343921 h 364891"/>
                <a:gd name="connsiteX25" fmla="*/ 123728 w 364891"/>
                <a:gd name="connsiteY25" fmla="*/ 360697 h 364891"/>
                <a:gd name="connsiteX26" fmla="*/ 153087 w 364891"/>
                <a:gd name="connsiteY26" fmla="*/ 322950 h 364891"/>
                <a:gd name="connsiteX27" fmla="*/ 203416 w 364891"/>
                <a:gd name="connsiteY27" fmla="*/ 325047 h 364891"/>
                <a:gd name="connsiteX28" fmla="*/ 230678 w 364891"/>
                <a:gd name="connsiteY28" fmla="*/ 364891 h 364891"/>
                <a:gd name="connsiteX29" fmla="*/ 266329 w 364891"/>
                <a:gd name="connsiteY29" fmla="*/ 352309 h 364891"/>
                <a:gd name="connsiteX30" fmla="*/ 260037 w 364891"/>
                <a:gd name="connsiteY30" fmla="*/ 304076 h 364891"/>
                <a:gd name="connsiteX31" fmla="*/ 295688 w 364891"/>
                <a:gd name="connsiteY31" fmla="*/ 268426 h 364891"/>
                <a:gd name="connsiteX32" fmla="*/ 346018 w 364891"/>
                <a:gd name="connsiteY32" fmla="*/ 276814 h 36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64891" h="364891">
                  <a:moveTo>
                    <a:pt x="346018" y="276814"/>
                  </a:moveTo>
                  <a:lnTo>
                    <a:pt x="362794" y="239067"/>
                  </a:lnTo>
                  <a:lnTo>
                    <a:pt x="322950" y="211805"/>
                  </a:lnTo>
                  <a:cubicBezTo>
                    <a:pt x="327144" y="195028"/>
                    <a:pt x="327144" y="178251"/>
                    <a:pt x="325047" y="161475"/>
                  </a:cubicBezTo>
                  <a:lnTo>
                    <a:pt x="364891" y="134213"/>
                  </a:lnTo>
                  <a:lnTo>
                    <a:pt x="352309" y="98563"/>
                  </a:lnTo>
                  <a:lnTo>
                    <a:pt x="304076" y="104854"/>
                  </a:lnTo>
                  <a:cubicBezTo>
                    <a:pt x="295688" y="90174"/>
                    <a:pt x="283105" y="77592"/>
                    <a:pt x="268426" y="69204"/>
                  </a:cubicBezTo>
                  <a:lnTo>
                    <a:pt x="276814" y="20971"/>
                  </a:lnTo>
                  <a:lnTo>
                    <a:pt x="241164" y="4194"/>
                  </a:lnTo>
                  <a:lnTo>
                    <a:pt x="211805" y="41942"/>
                  </a:lnTo>
                  <a:cubicBezTo>
                    <a:pt x="195028" y="37747"/>
                    <a:pt x="176154" y="37747"/>
                    <a:pt x="159378" y="39844"/>
                  </a:cubicBezTo>
                  <a:lnTo>
                    <a:pt x="132116" y="0"/>
                  </a:lnTo>
                  <a:lnTo>
                    <a:pt x="96466" y="14680"/>
                  </a:lnTo>
                  <a:lnTo>
                    <a:pt x="102757" y="62912"/>
                  </a:lnTo>
                  <a:cubicBezTo>
                    <a:pt x="88077" y="71301"/>
                    <a:pt x="75495" y="83883"/>
                    <a:pt x="67106" y="98563"/>
                  </a:cubicBezTo>
                  <a:lnTo>
                    <a:pt x="18874" y="88077"/>
                  </a:lnTo>
                  <a:lnTo>
                    <a:pt x="2097" y="123727"/>
                  </a:lnTo>
                  <a:lnTo>
                    <a:pt x="39844" y="153087"/>
                  </a:lnTo>
                  <a:cubicBezTo>
                    <a:pt x="37747" y="169863"/>
                    <a:pt x="37747" y="188737"/>
                    <a:pt x="39844" y="203416"/>
                  </a:cubicBezTo>
                  <a:lnTo>
                    <a:pt x="0" y="230678"/>
                  </a:lnTo>
                  <a:lnTo>
                    <a:pt x="12582" y="266329"/>
                  </a:lnTo>
                  <a:lnTo>
                    <a:pt x="60815" y="260037"/>
                  </a:lnTo>
                  <a:cubicBezTo>
                    <a:pt x="69204" y="274717"/>
                    <a:pt x="81786" y="287299"/>
                    <a:pt x="96466" y="295688"/>
                  </a:cubicBezTo>
                  <a:lnTo>
                    <a:pt x="88077" y="343921"/>
                  </a:lnTo>
                  <a:lnTo>
                    <a:pt x="123728" y="360697"/>
                  </a:lnTo>
                  <a:lnTo>
                    <a:pt x="153087" y="322950"/>
                  </a:lnTo>
                  <a:cubicBezTo>
                    <a:pt x="169863" y="327144"/>
                    <a:pt x="186640" y="327144"/>
                    <a:pt x="203416" y="325047"/>
                  </a:cubicBezTo>
                  <a:lnTo>
                    <a:pt x="230678" y="364891"/>
                  </a:lnTo>
                  <a:lnTo>
                    <a:pt x="266329" y="352309"/>
                  </a:lnTo>
                  <a:lnTo>
                    <a:pt x="260037" y="304076"/>
                  </a:lnTo>
                  <a:cubicBezTo>
                    <a:pt x="274717" y="295688"/>
                    <a:pt x="287299" y="283105"/>
                    <a:pt x="295688" y="268426"/>
                  </a:cubicBezTo>
                  <a:lnTo>
                    <a:pt x="346018" y="276814"/>
                  </a:ln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7" name="任意多边形: 形状 54">
              <a:extLst>
                <a:ext uri="{FF2B5EF4-FFF2-40B4-BE49-F238E27FC236}">
                  <a16:creationId xmlns:a16="http://schemas.microsoft.com/office/drawing/2014/main" id="{3D68DE92-6E3F-624D-A684-45B99D987F0C}"/>
                </a:ext>
              </a:extLst>
            </p:cNvPr>
            <p:cNvSpPr/>
            <p:nvPr/>
          </p:nvSpPr>
          <p:spPr>
            <a:xfrm rot="17633805">
              <a:off x="586380" y="1323369"/>
              <a:ext cx="188741" cy="188741"/>
            </a:xfrm>
            <a:custGeom>
              <a:avLst/>
              <a:gdLst>
                <a:gd name="connsiteX0" fmla="*/ 188742 w 188741"/>
                <a:gd name="connsiteY0" fmla="*/ 94371 h 188741"/>
                <a:gd name="connsiteX1" fmla="*/ 94371 w 188741"/>
                <a:gd name="connsiteY1" fmla="*/ 188742 h 188741"/>
                <a:gd name="connsiteX2" fmla="*/ 0 w 188741"/>
                <a:gd name="connsiteY2" fmla="*/ 94371 h 188741"/>
                <a:gd name="connsiteX3" fmla="*/ 94371 w 188741"/>
                <a:gd name="connsiteY3" fmla="*/ 0 h 188741"/>
                <a:gd name="connsiteX4" fmla="*/ 188742 w 188741"/>
                <a:gd name="connsiteY4" fmla="*/ 94371 h 18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41" h="188741">
                  <a:moveTo>
                    <a:pt x="188742" y="94371"/>
                  </a:moveTo>
                  <a:cubicBezTo>
                    <a:pt x="188742" y="146490"/>
                    <a:pt x="146490" y="188742"/>
                    <a:pt x="94371" y="188742"/>
                  </a:cubicBezTo>
                  <a:cubicBezTo>
                    <a:pt x="42251" y="188742"/>
                    <a:pt x="0" y="146490"/>
                    <a:pt x="0" y="94371"/>
                  </a:cubicBezTo>
                  <a:cubicBezTo>
                    <a:pt x="0" y="42251"/>
                    <a:pt x="42251" y="0"/>
                    <a:pt x="94371" y="0"/>
                  </a:cubicBezTo>
                  <a:cubicBezTo>
                    <a:pt x="146490" y="0"/>
                    <a:pt x="188742" y="42251"/>
                    <a:pt x="188742" y="94371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custDash>
                <a:ds d="50955" sp="50955"/>
              </a:custDash>
              <a:miter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8" name="任意多边形: 形状 55">
              <a:extLst>
                <a:ext uri="{FF2B5EF4-FFF2-40B4-BE49-F238E27FC236}">
                  <a16:creationId xmlns:a16="http://schemas.microsoft.com/office/drawing/2014/main" id="{34EAFB0D-3272-B448-9739-D87477D8C5E0}"/>
                </a:ext>
              </a:extLst>
            </p:cNvPr>
            <p:cNvSpPr/>
            <p:nvPr/>
          </p:nvSpPr>
          <p:spPr>
            <a:xfrm rot="17633805">
              <a:off x="609448" y="1346438"/>
              <a:ext cx="142604" cy="142604"/>
            </a:xfrm>
            <a:custGeom>
              <a:avLst/>
              <a:gdLst>
                <a:gd name="connsiteX0" fmla="*/ 142605 w 142604"/>
                <a:gd name="connsiteY0" fmla="*/ 71302 h 142604"/>
                <a:gd name="connsiteX1" fmla="*/ 71302 w 142604"/>
                <a:gd name="connsiteY1" fmla="*/ 142605 h 142604"/>
                <a:gd name="connsiteX2" fmla="*/ 0 w 142604"/>
                <a:gd name="connsiteY2" fmla="*/ 71302 h 142604"/>
                <a:gd name="connsiteX3" fmla="*/ 71302 w 142604"/>
                <a:gd name="connsiteY3" fmla="*/ 0 h 142604"/>
                <a:gd name="connsiteX4" fmla="*/ 142605 w 142604"/>
                <a:gd name="connsiteY4" fmla="*/ 7130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" h="142604">
                  <a:moveTo>
                    <a:pt x="142605" y="71302"/>
                  </a:moveTo>
                  <a:cubicBezTo>
                    <a:pt x="142605" y="110682"/>
                    <a:pt x="110682" y="142605"/>
                    <a:pt x="71302" y="142605"/>
                  </a:cubicBezTo>
                  <a:cubicBezTo>
                    <a:pt x="31923" y="142605"/>
                    <a:pt x="0" y="110682"/>
                    <a:pt x="0" y="71302"/>
                  </a:cubicBezTo>
                  <a:cubicBezTo>
                    <a:pt x="0" y="31923"/>
                    <a:pt x="31923" y="0"/>
                    <a:pt x="71302" y="0"/>
                  </a:cubicBezTo>
                  <a:cubicBezTo>
                    <a:pt x="110682" y="0"/>
                    <a:pt x="142605" y="31923"/>
                    <a:pt x="142605" y="71302"/>
                  </a:cubicBez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" name="任意多边形: 形状 56">
              <a:extLst>
                <a:ext uri="{FF2B5EF4-FFF2-40B4-BE49-F238E27FC236}">
                  <a16:creationId xmlns:a16="http://schemas.microsoft.com/office/drawing/2014/main" id="{264A3110-A052-E345-AC79-BEFDB7C72FDC}"/>
                </a:ext>
              </a:extLst>
            </p:cNvPr>
            <p:cNvSpPr/>
            <p:nvPr/>
          </p:nvSpPr>
          <p:spPr>
            <a:xfrm rot="17633805">
              <a:off x="626225" y="1363215"/>
              <a:ext cx="109050" cy="109050"/>
            </a:xfrm>
            <a:custGeom>
              <a:avLst/>
              <a:gdLst>
                <a:gd name="connsiteX0" fmla="*/ 109051 w 109050"/>
                <a:gd name="connsiteY0" fmla="*/ 54525 h 109050"/>
                <a:gd name="connsiteX1" fmla="*/ 54525 w 109050"/>
                <a:gd name="connsiteY1" fmla="*/ 109051 h 109050"/>
                <a:gd name="connsiteX2" fmla="*/ 0 w 109050"/>
                <a:gd name="connsiteY2" fmla="*/ 54525 h 109050"/>
                <a:gd name="connsiteX3" fmla="*/ 54525 w 109050"/>
                <a:gd name="connsiteY3" fmla="*/ 0 h 109050"/>
                <a:gd name="connsiteX4" fmla="*/ 109051 w 109050"/>
                <a:gd name="connsiteY4" fmla="*/ 54525 h 10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0" h="109050">
                  <a:moveTo>
                    <a:pt x="109051" y="54525"/>
                  </a:moveTo>
                  <a:cubicBezTo>
                    <a:pt x="109051" y="84639"/>
                    <a:pt x="84639" y="109051"/>
                    <a:pt x="54525" y="109051"/>
                  </a:cubicBezTo>
                  <a:cubicBezTo>
                    <a:pt x="24412" y="109051"/>
                    <a:pt x="0" y="84639"/>
                    <a:pt x="0" y="54525"/>
                  </a:cubicBezTo>
                  <a:cubicBezTo>
                    <a:pt x="0" y="24412"/>
                    <a:pt x="24412" y="0"/>
                    <a:pt x="54525" y="0"/>
                  </a:cubicBezTo>
                  <a:cubicBezTo>
                    <a:pt x="84639" y="0"/>
                    <a:pt x="109051" y="24412"/>
                    <a:pt x="109051" y="54525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pc="1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0" name="图形 2186">
              <a:extLst>
                <a:ext uri="{FF2B5EF4-FFF2-40B4-BE49-F238E27FC236}">
                  <a16:creationId xmlns:a16="http://schemas.microsoft.com/office/drawing/2014/main" id="{281E1993-BA77-9345-B8B4-4F614F7ACE01}"/>
                </a:ext>
              </a:extLst>
            </p:cNvPr>
            <p:cNvGrpSpPr/>
            <p:nvPr/>
          </p:nvGrpSpPr>
          <p:grpSpPr>
            <a:xfrm>
              <a:off x="643322" y="1392759"/>
              <a:ext cx="67106" cy="48232"/>
              <a:chOff x="643322" y="1392759"/>
              <a:chExt cx="67106" cy="48232"/>
            </a:xfrm>
            <a:solidFill>
              <a:srgbClr val="B6252D"/>
            </a:solidFill>
          </p:grpSpPr>
          <p:sp>
            <p:nvSpPr>
              <p:cNvPr id="30" name="任意多边形: 形状 67">
                <a:extLst>
                  <a:ext uri="{FF2B5EF4-FFF2-40B4-BE49-F238E27FC236}">
                    <a16:creationId xmlns:a16="http://schemas.microsoft.com/office/drawing/2014/main" id="{5A3FB097-14FD-4E43-82D3-398E3F29C9F1}"/>
                  </a:ext>
                </a:extLst>
              </p:cNvPr>
              <p:cNvSpPr/>
              <p:nvPr/>
            </p:nvSpPr>
            <p:spPr>
              <a:xfrm>
                <a:off x="643322" y="1392759"/>
                <a:ext cx="48232" cy="48232"/>
              </a:xfrm>
              <a:custGeom>
                <a:avLst/>
                <a:gdLst>
                  <a:gd name="connsiteX0" fmla="*/ 0 w 48232"/>
                  <a:gd name="connsiteY0" fmla="*/ 48233 h 48232"/>
                  <a:gd name="connsiteX1" fmla="*/ 0 w 48232"/>
                  <a:gd name="connsiteY1" fmla="*/ 48233 h 48232"/>
                  <a:gd name="connsiteX2" fmla="*/ 0 w 48232"/>
                  <a:gd name="connsiteY2" fmla="*/ 48233 h 48232"/>
                  <a:gd name="connsiteX3" fmla="*/ 16777 w 48232"/>
                  <a:gd name="connsiteY3" fmla="*/ 2097 h 48232"/>
                  <a:gd name="connsiteX4" fmla="*/ 16777 w 48232"/>
                  <a:gd name="connsiteY4" fmla="*/ 0 h 48232"/>
                  <a:gd name="connsiteX5" fmla="*/ 18874 w 48232"/>
                  <a:gd name="connsiteY5" fmla="*/ 0 h 48232"/>
                  <a:gd name="connsiteX6" fmla="*/ 29359 w 48232"/>
                  <a:gd name="connsiteY6" fmla="*/ 0 h 48232"/>
                  <a:gd name="connsiteX7" fmla="*/ 31456 w 48232"/>
                  <a:gd name="connsiteY7" fmla="*/ 0 h 48232"/>
                  <a:gd name="connsiteX8" fmla="*/ 31456 w 48232"/>
                  <a:gd name="connsiteY8" fmla="*/ 2097 h 48232"/>
                  <a:gd name="connsiteX9" fmla="*/ 48233 w 48232"/>
                  <a:gd name="connsiteY9" fmla="*/ 46136 h 48232"/>
                  <a:gd name="connsiteX10" fmla="*/ 48233 w 48232"/>
                  <a:gd name="connsiteY10" fmla="*/ 46136 h 48232"/>
                  <a:gd name="connsiteX11" fmla="*/ 48233 w 48232"/>
                  <a:gd name="connsiteY11" fmla="*/ 46136 h 48232"/>
                  <a:gd name="connsiteX12" fmla="*/ 46136 w 48232"/>
                  <a:gd name="connsiteY12" fmla="*/ 46136 h 48232"/>
                  <a:gd name="connsiteX13" fmla="*/ 39844 w 48232"/>
                  <a:gd name="connsiteY13" fmla="*/ 46136 h 48232"/>
                  <a:gd name="connsiteX14" fmla="*/ 37747 w 48232"/>
                  <a:gd name="connsiteY14" fmla="*/ 44039 h 48232"/>
                  <a:gd name="connsiteX15" fmla="*/ 35650 w 48232"/>
                  <a:gd name="connsiteY15" fmla="*/ 37747 h 48232"/>
                  <a:gd name="connsiteX16" fmla="*/ 14680 w 48232"/>
                  <a:gd name="connsiteY16" fmla="*/ 37747 h 48232"/>
                  <a:gd name="connsiteX17" fmla="*/ 12582 w 48232"/>
                  <a:gd name="connsiteY17" fmla="*/ 46136 h 48232"/>
                  <a:gd name="connsiteX18" fmla="*/ 10485 w 48232"/>
                  <a:gd name="connsiteY18" fmla="*/ 48233 h 48232"/>
                  <a:gd name="connsiteX19" fmla="*/ 0 w 48232"/>
                  <a:gd name="connsiteY19" fmla="*/ 48233 h 48232"/>
                  <a:gd name="connsiteX20" fmla="*/ 0 w 48232"/>
                  <a:gd name="connsiteY20" fmla="*/ 48233 h 48232"/>
                  <a:gd name="connsiteX21" fmla="*/ 31456 w 48232"/>
                  <a:gd name="connsiteY21" fmla="*/ 29359 h 48232"/>
                  <a:gd name="connsiteX22" fmla="*/ 25165 w 48232"/>
                  <a:gd name="connsiteY22" fmla="*/ 10485 h 48232"/>
                  <a:gd name="connsiteX23" fmla="*/ 18874 w 48232"/>
                  <a:gd name="connsiteY23" fmla="*/ 29359 h 48232"/>
                  <a:gd name="connsiteX24" fmla="*/ 31456 w 48232"/>
                  <a:gd name="connsiteY24" fmla="*/ 29359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823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cubicBezTo>
                      <a:pt x="0" y="46136"/>
                      <a:pt x="0" y="46136"/>
                      <a:pt x="0" y="48233"/>
                    </a:cubicBezTo>
                    <a:lnTo>
                      <a:pt x="16777" y="2097"/>
                    </a:lnTo>
                    <a:cubicBezTo>
                      <a:pt x="16777" y="2097"/>
                      <a:pt x="16777" y="2097"/>
                      <a:pt x="16777" y="0"/>
                    </a:cubicBezTo>
                    <a:cubicBezTo>
                      <a:pt x="16777" y="0"/>
                      <a:pt x="18874" y="0"/>
                      <a:pt x="18874" y="0"/>
                    </a:cubicBezTo>
                    <a:lnTo>
                      <a:pt x="29359" y="0"/>
                    </a:lnTo>
                    <a:cubicBezTo>
                      <a:pt x="29359" y="0"/>
                      <a:pt x="31456" y="0"/>
                      <a:pt x="31456" y="0"/>
                    </a:cubicBezTo>
                    <a:cubicBezTo>
                      <a:pt x="31456" y="0"/>
                      <a:pt x="31456" y="0"/>
                      <a:pt x="31456" y="2097"/>
                    </a:cubicBezTo>
                    <a:lnTo>
                      <a:pt x="48233" y="46136"/>
                    </a:lnTo>
                    <a:lnTo>
                      <a:pt x="48233" y="46136"/>
                    </a:lnTo>
                    <a:cubicBezTo>
                      <a:pt x="48233" y="46136"/>
                      <a:pt x="48233" y="46136"/>
                      <a:pt x="48233" y="46136"/>
                    </a:cubicBezTo>
                    <a:cubicBezTo>
                      <a:pt x="48233" y="46136"/>
                      <a:pt x="48233" y="46136"/>
                      <a:pt x="46136" y="46136"/>
                    </a:cubicBezTo>
                    <a:lnTo>
                      <a:pt x="39844" y="46136"/>
                    </a:lnTo>
                    <a:cubicBezTo>
                      <a:pt x="37747" y="46136"/>
                      <a:pt x="37747" y="46136"/>
                      <a:pt x="37747" y="44039"/>
                    </a:cubicBezTo>
                    <a:lnTo>
                      <a:pt x="35650" y="37747"/>
                    </a:lnTo>
                    <a:lnTo>
                      <a:pt x="14680" y="37747"/>
                    </a:lnTo>
                    <a:lnTo>
                      <a:pt x="12582" y="46136"/>
                    </a:lnTo>
                    <a:cubicBezTo>
                      <a:pt x="12582" y="46136"/>
                      <a:pt x="10485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  <a:moveTo>
                      <a:pt x="31456" y="29359"/>
                    </a:moveTo>
                    <a:lnTo>
                      <a:pt x="25165" y="10485"/>
                    </a:lnTo>
                    <a:lnTo>
                      <a:pt x="18874" y="29359"/>
                    </a:lnTo>
                    <a:lnTo>
                      <a:pt x="31456" y="29359"/>
                    </a:ln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1" name="任意多边形: 形状 68">
                <a:extLst>
                  <a:ext uri="{FF2B5EF4-FFF2-40B4-BE49-F238E27FC236}">
                    <a16:creationId xmlns:a16="http://schemas.microsoft.com/office/drawing/2014/main" id="{2CA8A2ED-65D9-FA40-A898-4F42DE16DE2C}"/>
                  </a:ext>
                </a:extLst>
              </p:cNvPr>
              <p:cNvSpPr/>
              <p:nvPr/>
            </p:nvSpPr>
            <p:spPr>
              <a:xfrm>
                <a:off x="697846" y="1392759"/>
                <a:ext cx="12582" cy="48232"/>
              </a:xfrm>
              <a:custGeom>
                <a:avLst/>
                <a:gdLst>
                  <a:gd name="connsiteX0" fmla="*/ 0 w 12582"/>
                  <a:gd name="connsiteY0" fmla="*/ 48233 h 48232"/>
                  <a:gd name="connsiteX1" fmla="*/ 0 w 12582"/>
                  <a:gd name="connsiteY1" fmla="*/ 48233 h 48232"/>
                  <a:gd name="connsiteX2" fmla="*/ 0 w 12582"/>
                  <a:gd name="connsiteY2" fmla="*/ 2097 h 48232"/>
                  <a:gd name="connsiteX3" fmla="*/ 0 w 12582"/>
                  <a:gd name="connsiteY3" fmla="*/ 0 h 48232"/>
                  <a:gd name="connsiteX4" fmla="*/ 2097 w 12582"/>
                  <a:gd name="connsiteY4" fmla="*/ 0 h 48232"/>
                  <a:gd name="connsiteX5" fmla="*/ 10485 w 12582"/>
                  <a:gd name="connsiteY5" fmla="*/ 0 h 48232"/>
                  <a:gd name="connsiteX6" fmla="*/ 12582 w 12582"/>
                  <a:gd name="connsiteY6" fmla="*/ 0 h 48232"/>
                  <a:gd name="connsiteX7" fmla="*/ 12582 w 12582"/>
                  <a:gd name="connsiteY7" fmla="*/ 2097 h 48232"/>
                  <a:gd name="connsiteX8" fmla="*/ 12582 w 12582"/>
                  <a:gd name="connsiteY8" fmla="*/ 46136 h 48232"/>
                  <a:gd name="connsiteX9" fmla="*/ 12582 w 12582"/>
                  <a:gd name="connsiteY9" fmla="*/ 48233 h 48232"/>
                  <a:gd name="connsiteX10" fmla="*/ 10485 w 12582"/>
                  <a:gd name="connsiteY10" fmla="*/ 48233 h 48232"/>
                  <a:gd name="connsiteX11" fmla="*/ 0 w 12582"/>
                  <a:gd name="connsiteY11" fmla="*/ 48233 h 48232"/>
                  <a:gd name="connsiteX12" fmla="*/ 0 w 12582"/>
                  <a:gd name="connsiteY12" fmla="*/ 48233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8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lnTo>
                      <a:pt x="0" y="2097"/>
                    </a:lnTo>
                    <a:cubicBezTo>
                      <a:pt x="0" y="2097"/>
                      <a:pt x="0" y="2097"/>
                      <a:pt x="0" y="0"/>
                    </a:cubicBezTo>
                    <a:cubicBezTo>
                      <a:pt x="0" y="0"/>
                      <a:pt x="0" y="0"/>
                      <a:pt x="2097" y="0"/>
                    </a:cubicBezTo>
                    <a:lnTo>
                      <a:pt x="10485" y="0"/>
                    </a:lnTo>
                    <a:cubicBezTo>
                      <a:pt x="10485" y="0"/>
                      <a:pt x="10485" y="0"/>
                      <a:pt x="12582" y="0"/>
                    </a:cubicBezTo>
                    <a:cubicBezTo>
                      <a:pt x="12582" y="0"/>
                      <a:pt x="12582" y="0"/>
                      <a:pt x="12582" y="2097"/>
                    </a:cubicBezTo>
                    <a:lnTo>
                      <a:pt x="12582" y="46136"/>
                    </a:lnTo>
                    <a:cubicBezTo>
                      <a:pt x="12582" y="46136"/>
                      <a:pt x="12582" y="46136"/>
                      <a:pt x="12582" y="48233"/>
                    </a:cubicBezTo>
                    <a:cubicBezTo>
                      <a:pt x="12582" y="48233"/>
                      <a:pt x="12582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21" name="图形 2186">
              <a:extLst>
                <a:ext uri="{FF2B5EF4-FFF2-40B4-BE49-F238E27FC236}">
                  <a16:creationId xmlns:a16="http://schemas.microsoft.com/office/drawing/2014/main" id="{8F26DBDB-1BAC-0847-90FA-03750183E59A}"/>
                </a:ext>
              </a:extLst>
            </p:cNvPr>
            <p:cNvGrpSpPr/>
            <p:nvPr/>
          </p:nvGrpSpPr>
          <p:grpSpPr>
            <a:xfrm>
              <a:off x="521691" y="1258546"/>
              <a:ext cx="318755" cy="318755"/>
              <a:chOff x="521691" y="1258546"/>
              <a:chExt cx="318755" cy="318755"/>
            </a:xfrm>
            <a:noFill/>
          </p:grpSpPr>
          <p:sp>
            <p:nvSpPr>
              <p:cNvPr id="22" name="任意多边形: 形状 59">
                <a:extLst>
                  <a:ext uri="{FF2B5EF4-FFF2-40B4-BE49-F238E27FC236}">
                    <a16:creationId xmlns:a16="http://schemas.microsoft.com/office/drawing/2014/main" id="{C096625B-6DFB-204D-9DCB-C3696BAC321A}"/>
                  </a:ext>
                </a:extLst>
              </p:cNvPr>
              <p:cNvSpPr/>
              <p:nvPr/>
            </p:nvSpPr>
            <p:spPr>
              <a:xfrm>
                <a:off x="609769" y="1258546"/>
                <a:ext cx="23067" cy="10485"/>
              </a:xfrm>
              <a:custGeom>
                <a:avLst/>
                <a:gdLst>
                  <a:gd name="connsiteX0" fmla="*/ 23068 w 23067"/>
                  <a:gd name="connsiteY0" fmla="*/ 0 h 10485"/>
                  <a:gd name="connsiteX1" fmla="*/ 0 w 23067"/>
                  <a:gd name="connsiteY1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10485">
                    <a:moveTo>
                      <a:pt x="23068" y="0"/>
                    </a:moveTo>
                    <a:cubicBezTo>
                      <a:pt x="14680" y="2097"/>
                      <a:pt x="6291" y="6291"/>
                      <a:pt x="0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3" name="任意多边形: 形状 60">
                <a:extLst>
                  <a:ext uri="{FF2B5EF4-FFF2-40B4-BE49-F238E27FC236}">
                    <a16:creationId xmlns:a16="http://schemas.microsoft.com/office/drawing/2014/main" id="{F6956ACA-9487-9F4C-BBDA-CC12A3E0678E}"/>
                  </a:ext>
                </a:extLst>
              </p:cNvPr>
              <p:cNvSpPr/>
              <p:nvPr/>
            </p:nvSpPr>
            <p:spPr>
              <a:xfrm>
                <a:off x="737690" y="1260643"/>
                <a:ext cx="20970" cy="10485"/>
              </a:xfrm>
              <a:custGeom>
                <a:avLst/>
                <a:gdLst>
                  <a:gd name="connsiteX0" fmla="*/ 20971 w 20970"/>
                  <a:gd name="connsiteY0" fmla="*/ 10485 h 10485"/>
                  <a:gd name="connsiteX1" fmla="*/ 10485 w 20970"/>
                  <a:gd name="connsiteY1" fmla="*/ 4194 h 10485"/>
                  <a:gd name="connsiteX2" fmla="*/ 0 w 20970"/>
                  <a:gd name="connsiteY2" fmla="*/ 0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20971" y="10485"/>
                    </a:moveTo>
                    <a:cubicBezTo>
                      <a:pt x="16777" y="8388"/>
                      <a:pt x="14680" y="6291"/>
                      <a:pt x="10485" y="4194"/>
                    </a:cubicBezTo>
                    <a:cubicBezTo>
                      <a:pt x="6291" y="2097"/>
                      <a:pt x="2097" y="0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4" name="任意多边形: 形状 61">
                <a:extLst>
                  <a:ext uri="{FF2B5EF4-FFF2-40B4-BE49-F238E27FC236}">
                    <a16:creationId xmlns:a16="http://schemas.microsoft.com/office/drawing/2014/main" id="{EE126900-E393-584D-A7D2-64E4969A9054}"/>
                  </a:ext>
                </a:extLst>
              </p:cNvPr>
              <p:cNvSpPr/>
              <p:nvPr/>
            </p:nvSpPr>
            <p:spPr>
              <a:xfrm>
                <a:off x="829962" y="1346624"/>
                <a:ext cx="10485" cy="23067"/>
              </a:xfrm>
              <a:custGeom>
                <a:avLst/>
                <a:gdLst>
                  <a:gd name="connsiteX0" fmla="*/ 10485 w 10485"/>
                  <a:gd name="connsiteY0" fmla="*/ 23068 h 23067"/>
                  <a:gd name="connsiteX1" fmla="*/ 0 w 10485"/>
                  <a:gd name="connsiteY1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85" h="23067">
                    <a:moveTo>
                      <a:pt x="10485" y="23068"/>
                    </a:moveTo>
                    <a:cubicBezTo>
                      <a:pt x="6291" y="14680"/>
                      <a:pt x="4194" y="8388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5" name="任意多边形: 形状 62">
                <a:extLst>
                  <a:ext uri="{FF2B5EF4-FFF2-40B4-BE49-F238E27FC236}">
                    <a16:creationId xmlns:a16="http://schemas.microsoft.com/office/drawing/2014/main" id="{8EBADDA9-4C2D-BF4B-93DB-8A9EBA1FF9F3}"/>
                  </a:ext>
                </a:extLst>
              </p:cNvPr>
              <p:cNvSpPr/>
              <p:nvPr/>
            </p:nvSpPr>
            <p:spPr>
              <a:xfrm>
                <a:off x="827865" y="1472448"/>
                <a:ext cx="10485" cy="23067"/>
              </a:xfrm>
              <a:custGeom>
                <a:avLst/>
                <a:gdLst>
                  <a:gd name="connsiteX0" fmla="*/ 0 w 10485"/>
                  <a:gd name="connsiteY0" fmla="*/ 23068 h 23067"/>
                  <a:gd name="connsiteX1" fmla="*/ 6291 w 10485"/>
                  <a:gd name="connsiteY1" fmla="*/ 12582 h 23067"/>
                  <a:gd name="connsiteX2" fmla="*/ 10485 w 10485"/>
                  <a:gd name="connsiteY2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0" y="23068"/>
                    </a:moveTo>
                    <a:cubicBezTo>
                      <a:pt x="2097" y="18874"/>
                      <a:pt x="4194" y="16777"/>
                      <a:pt x="6291" y="12582"/>
                    </a:cubicBezTo>
                    <a:cubicBezTo>
                      <a:pt x="8388" y="8388"/>
                      <a:pt x="10485" y="4194"/>
                      <a:pt x="10485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6" name="任意多边形: 形状 63">
                <a:extLst>
                  <a:ext uri="{FF2B5EF4-FFF2-40B4-BE49-F238E27FC236}">
                    <a16:creationId xmlns:a16="http://schemas.microsoft.com/office/drawing/2014/main" id="{07BFD0EB-8722-C848-B4CE-C74D11F27BC1}"/>
                  </a:ext>
                </a:extLst>
              </p:cNvPr>
              <p:cNvSpPr/>
              <p:nvPr/>
            </p:nvSpPr>
            <p:spPr>
              <a:xfrm>
                <a:off x="729302" y="1568914"/>
                <a:ext cx="23067" cy="8388"/>
              </a:xfrm>
              <a:custGeom>
                <a:avLst/>
                <a:gdLst>
                  <a:gd name="connsiteX0" fmla="*/ 0 w 23067"/>
                  <a:gd name="connsiteY0" fmla="*/ 8388 h 8388"/>
                  <a:gd name="connsiteX1" fmla="*/ 23068 w 23067"/>
                  <a:gd name="connsiteY1" fmla="*/ 0 h 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8388">
                    <a:moveTo>
                      <a:pt x="0" y="8388"/>
                    </a:moveTo>
                    <a:cubicBezTo>
                      <a:pt x="8388" y="6291"/>
                      <a:pt x="14680" y="2097"/>
                      <a:pt x="23068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任意多边形: 形状 64">
                <a:extLst>
                  <a:ext uri="{FF2B5EF4-FFF2-40B4-BE49-F238E27FC236}">
                    <a16:creationId xmlns:a16="http://schemas.microsoft.com/office/drawing/2014/main" id="{5ED89B50-1A0E-954E-A9E8-F43444AB6714}"/>
                  </a:ext>
                </a:extLst>
              </p:cNvPr>
              <p:cNvSpPr/>
              <p:nvPr/>
            </p:nvSpPr>
            <p:spPr>
              <a:xfrm>
                <a:off x="603477" y="1564719"/>
                <a:ext cx="20970" cy="10485"/>
              </a:xfrm>
              <a:custGeom>
                <a:avLst/>
                <a:gdLst>
                  <a:gd name="connsiteX0" fmla="*/ 0 w 20970"/>
                  <a:gd name="connsiteY0" fmla="*/ 0 h 10485"/>
                  <a:gd name="connsiteX1" fmla="*/ 10485 w 20970"/>
                  <a:gd name="connsiteY1" fmla="*/ 6291 h 10485"/>
                  <a:gd name="connsiteX2" fmla="*/ 20971 w 20970"/>
                  <a:gd name="connsiteY2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0" y="0"/>
                    </a:moveTo>
                    <a:cubicBezTo>
                      <a:pt x="4194" y="2097"/>
                      <a:pt x="6291" y="4194"/>
                      <a:pt x="10485" y="6291"/>
                    </a:cubicBezTo>
                    <a:cubicBezTo>
                      <a:pt x="14680" y="8388"/>
                      <a:pt x="18874" y="10485"/>
                      <a:pt x="20971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8" name="任意多边形: 形状 65">
                <a:extLst>
                  <a:ext uri="{FF2B5EF4-FFF2-40B4-BE49-F238E27FC236}">
                    <a16:creationId xmlns:a16="http://schemas.microsoft.com/office/drawing/2014/main" id="{D97F8ECA-88BC-2B43-AC68-183E6E9070C3}"/>
                  </a:ext>
                </a:extLst>
              </p:cNvPr>
              <p:cNvSpPr/>
              <p:nvPr/>
            </p:nvSpPr>
            <p:spPr>
              <a:xfrm>
                <a:off x="521691" y="1466157"/>
                <a:ext cx="8388" cy="23067"/>
              </a:xfrm>
              <a:custGeom>
                <a:avLst/>
                <a:gdLst>
                  <a:gd name="connsiteX0" fmla="*/ 0 w 8388"/>
                  <a:gd name="connsiteY0" fmla="*/ 0 h 23067"/>
                  <a:gd name="connsiteX1" fmla="*/ 8388 w 8388"/>
                  <a:gd name="connsiteY1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8" h="23067">
                    <a:moveTo>
                      <a:pt x="0" y="0"/>
                    </a:moveTo>
                    <a:cubicBezTo>
                      <a:pt x="2097" y="8388"/>
                      <a:pt x="6291" y="14680"/>
                      <a:pt x="8388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9" name="任意多边形: 形状 66">
                <a:extLst>
                  <a:ext uri="{FF2B5EF4-FFF2-40B4-BE49-F238E27FC236}">
                    <a16:creationId xmlns:a16="http://schemas.microsoft.com/office/drawing/2014/main" id="{265827E9-BEB7-064B-BA29-F8D2B6378334}"/>
                  </a:ext>
                </a:extLst>
              </p:cNvPr>
              <p:cNvSpPr/>
              <p:nvPr/>
            </p:nvSpPr>
            <p:spPr>
              <a:xfrm>
                <a:off x="523789" y="1340332"/>
                <a:ext cx="10485" cy="23067"/>
              </a:xfrm>
              <a:custGeom>
                <a:avLst/>
                <a:gdLst>
                  <a:gd name="connsiteX0" fmla="*/ 10485 w 10485"/>
                  <a:gd name="connsiteY0" fmla="*/ 0 h 23067"/>
                  <a:gd name="connsiteX1" fmla="*/ 6291 w 10485"/>
                  <a:gd name="connsiteY1" fmla="*/ 10485 h 23067"/>
                  <a:gd name="connsiteX2" fmla="*/ 0 w 10485"/>
                  <a:gd name="connsiteY2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10485" y="0"/>
                    </a:moveTo>
                    <a:cubicBezTo>
                      <a:pt x="8388" y="2097"/>
                      <a:pt x="6291" y="6291"/>
                      <a:pt x="6291" y="10485"/>
                    </a:cubicBezTo>
                    <a:cubicBezTo>
                      <a:pt x="4194" y="14680"/>
                      <a:pt x="2097" y="18874"/>
                      <a:pt x="0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pc="10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32" name="文本框 102">
            <a:extLst>
              <a:ext uri="{FF2B5EF4-FFF2-40B4-BE49-F238E27FC236}">
                <a16:creationId xmlns:a16="http://schemas.microsoft.com/office/drawing/2014/main" id="{2D8E65EE-E781-5346-B553-D5504E96ECF2}"/>
              </a:ext>
            </a:extLst>
          </p:cNvPr>
          <p:cNvSpPr txBox="1"/>
          <p:nvPr/>
        </p:nvSpPr>
        <p:spPr>
          <a:xfrm>
            <a:off x="2370646" y="4560591"/>
            <a:ext cx="1335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判图结果</a:t>
            </a:r>
            <a:endParaRPr lang="en-US" altLang="zh-CN" sz="1400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33" name="连接符: 肘形 108">
            <a:extLst>
              <a:ext uri="{FF2B5EF4-FFF2-40B4-BE49-F238E27FC236}">
                <a16:creationId xmlns:a16="http://schemas.microsoft.com/office/drawing/2014/main" id="{93C1612B-7FB5-D246-8977-792F9B5F02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50637" y="3219312"/>
            <a:ext cx="2266340" cy="837552"/>
          </a:xfrm>
          <a:prstGeom prst="bent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10">
            <a:extLst>
              <a:ext uri="{FF2B5EF4-FFF2-40B4-BE49-F238E27FC236}">
                <a16:creationId xmlns:a16="http://schemas.microsoft.com/office/drawing/2014/main" id="{2EFAF388-4833-674A-8E00-C9CE76E7348F}"/>
              </a:ext>
            </a:extLst>
          </p:cNvPr>
          <p:cNvSpPr txBox="1"/>
          <p:nvPr/>
        </p:nvSpPr>
        <p:spPr>
          <a:xfrm>
            <a:off x="1804686" y="2853664"/>
            <a:ext cx="1335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读入假点图</a:t>
            </a:r>
            <a:endParaRPr lang="en-US" altLang="zh-CN" sz="1400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F67DB35F-41AD-6245-93C4-0B70CF43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67" b="92167" l="10000" r="90167">
                        <a14:foregroundMark x1="10333" y1="24833" x2="10167" y2="30000"/>
                        <a14:foregroundMark x1="24000" y1="18667" x2="24000" y2="18667"/>
                        <a14:foregroundMark x1="32333" y1="18667" x2="36333" y2="18667"/>
                        <a14:foregroundMark x1="40333" y1="17667" x2="35000" y2="18167"/>
                        <a14:foregroundMark x1="24167" y1="18833" x2="27500" y2="18833"/>
                        <a14:foregroundMark x1="31000" y1="18333" x2="32667" y2="18333"/>
                        <a14:foregroundMark x1="18167" y1="19000" x2="20333" y2="18833"/>
                        <a14:foregroundMark x1="90333" y1="32333" x2="90000" y2="40833"/>
                        <a14:foregroundMark x1="89167" y1="10667" x2="89167" y2="10000"/>
                        <a14:foregroundMark x1="89333" y1="8667" x2="89333" y2="8667"/>
                        <a14:foregroundMark x1="89500" y1="7167" x2="89500" y2="8667"/>
                        <a14:foregroundMark x1="44667" y1="18167" x2="46500" y2="18000"/>
                        <a14:foregroundMark x1="50500" y1="17333" x2="46000" y2="18167"/>
                        <a14:foregroundMark x1="32333" y1="33833" x2="34167" y2="34833"/>
                        <a14:foregroundMark x1="10167" y1="82667" x2="10167" y2="82667"/>
                        <a14:foregroundMark x1="60667" y1="92167" x2="60667" y2="92167"/>
                        <a14:foregroundMark x1="89667" y1="76667" x2="89667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717" y="1753355"/>
            <a:ext cx="1318362" cy="13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112">
            <a:extLst>
              <a:ext uri="{FF2B5EF4-FFF2-40B4-BE49-F238E27FC236}">
                <a16:creationId xmlns:a16="http://schemas.microsoft.com/office/drawing/2014/main" id="{ED891923-C799-754F-B11A-8C799D62D916}"/>
              </a:ext>
            </a:extLst>
          </p:cNvPr>
          <p:cNvSpPr txBox="1"/>
          <p:nvPr/>
        </p:nvSpPr>
        <p:spPr>
          <a:xfrm>
            <a:off x="9548257" y="2973336"/>
            <a:ext cx="115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拍照机</a:t>
            </a:r>
          </a:p>
        </p:txBody>
      </p:sp>
      <p:sp>
        <p:nvSpPr>
          <p:cNvPr id="37" name="文本框 117">
            <a:extLst>
              <a:ext uri="{FF2B5EF4-FFF2-40B4-BE49-F238E27FC236}">
                <a16:creationId xmlns:a16="http://schemas.microsoft.com/office/drawing/2014/main" id="{86690B34-CB28-064F-86B6-2416C42D0206}"/>
              </a:ext>
            </a:extLst>
          </p:cNvPr>
          <p:cNvSpPr txBox="1"/>
          <p:nvPr/>
        </p:nvSpPr>
        <p:spPr>
          <a:xfrm>
            <a:off x="7975525" y="3034891"/>
            <a:ext cx="140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过滤后的报点</a:t>
            </a:r>
          </a:p>
        </p:txBody>
      </p:sp>
      <p:pic>
        <p:nvPicPr>
          <p:cNvPr id="39" name="图片 5">
            <a:extLst>
              <a:ext uri="{FF2B5EF4-FFF2-40B4-BE49-F238E27FC236}">
                <a16:creationId xmlns:a16="http://schemas.microsoft.com/office/drawing/2014/main" id="{F3FB2345-5B2C-344A-8F10-B48AAD06B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929" y="4812275"/>
            <a:ext cx="6281095" cy="1655595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cxnSp>
        <p:nvCxnSpPr>
          <p:cNvPr id="40" name="连接符: 肘形 48">
            <a:extLst>
              <a:ext uri="{FF2B5EF4-FFF2-40B4-BE49-F238E27FC236}">
                <a16:creationId xmlns:a16="http://schemas.microsoft.com/office/drawing/2014/main" id="{CCA3D935-A3F6-7E46-BC66-265C73D67EB9}"/>
              </a:ext>
            </a:extLst>
          </p:cNvPr>
          <p:cNvCxnSpPr>
            <a:cxnSpLocks/>
            <a:stCxn id="43" idx="3"/>
            <a:endCxn id="11" idx="1"/>
          </p:cNvCxnSpPr>
          <p:nvPr/>
        </p:nvCxnSpPr>
        <p:spPr>
          <a:xfrm flipV="1">
            <a:off x="2387349" y="4036492"/>
            <a:ext cx="1442989" cy="4114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8">
            <a:extLst>
              <a:ext uri="{FF2B5EF4-FFF2-40B4-BE49-F238E27FC236}">
                <a16:creationId xmlns:a16="http://schemas.microsoft.com/office/drawing/2014/main" id="{5D9D1029-D0B7-C24F-8349-9BB19D52F267}"/>
              </a:ext>
            </a:extLst>
          </p:cNvPr>
          <p:cNvCxnSpPr>
            <a:cxnSpLocks/>
          </p:cNvCxnSpPr>
          <p:nvPr/>
        </p:nvCxnSpPr>
        <p:spPr>
          <a:xfrm>
            <a:off x="5849957" y="4360164"/>
            <a:ext cx="0" cy="452111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77F17B0A-70F7-3941-99E3-3D7F9F8495A0}"/>
              </a:ext>
            </a:extLst>
          </p:cNvPr>
          <p:cNvSpPr txBox="1"/>
          <p:nvPr/>
        </p:nvSpPr>
        <p:spPr>
          <a:xfrm>
            <a:off x="2241175" y="6129316"/>
            <a:ext cx="1916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判图结果</a:t>
            </a:r>
            <a:r>
              <a:rPr lang="en-US" altLang="zh-CN" sz="1600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log</a:t>
            </a:r>
            <a:r>
              <a:rPr lang="zh-CN" altLang="en-US" sz="1600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示例</a:t>
            </a:r>
          </a:p>
        </p:txBody>
      </p:sp>
      <p:cxnSp>
        <p:nvCxnSpPr>
          <p:cNvPr id="45" name="连接符: 肘形 49">
            <a:extLst>
              <a:ext uri="{FF2B5EF4-FFF2-40B4-BE49-F238E27FC236}">
                <a16:creationId xmlns:a16="http://schemas.microsoft.com/office/drawing/2014/main" id="{BC61BA55-81FB-5D4B-BC1D-026A43105F6A}"/>
              </a:ext>
            </a:extLst>
          </p:cNvPr>
          <p:cNvCxnSpPr>
            <a:cxnSpLocks/>
          </p:cNvCxnSpPr>
          <p:nvPr/>
        </p:nvCxnSpPr>
        <p:spPr>
          <a:xfrm>
            <a:off x="2303758" y="2081275"/>
            <a:ext cx="1530932" cy="825360"/>
          </a:xfrm>
          <a:prstGeom prst="bentConnector3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39">
            <a:extLst>
              <a:ext uri="{FF2B5EF4-FFF2-40B4-BE49-F238E27FC236}">
                <a16:creationId xmlns:a16="http://schemas.microsoft.com/office/drawing/2014/main" id="{31F4E93A-B32F-FD41-99AD-322D99B00C5A}"/>
              </a:ext>
            </a:extLst>
          </p:cNvPr>
          <p:cNvCxnSpPr>
            <a:cxnSpLocks/>
          </p:cNvCxnSpPr>
          <p:nvPr/>
        </p:nvCxnSpPr>
        <p:spPr>
          <a:xfrm flipV="1">
            <a:off x="7297010" y="3375194"/>
            <a:ext cx="2029958" cy="66129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398ACF5D-0EA4-4CAF-B15D-C4C74DF0D2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875" l="2391" r="98261">
                        <a14:foregroundMark x1="15217" y1="26042" x2="20000" y2="78819"/>
                        <a14:foregroundMark x1="8261" y1="83333" x2="6739" y2="87847"/>
                        <a14:foregroundMark x1="17391" y1="23958" x2="19348" y2="17361"/>
                        <a14:foregroundMark x1="24348" y1="20486" x2="24348" y2="36806"/>
                        <a14:foregroundMark x1="27609" y1="26042" x2="27609" y2="26042"/>
                        <a14:foregroundMark x1="25000" y1="46181" x2="25000" y2="46181"/>
                        <a14:foregroundMark x1="54783" y1="25000" x2="57391" y2="49653"/>
                        <a14:foregroundMark x1="57391" y1="49653" x2="68913" y2="55903"/>
                        <a14:foregroundMark x1="68913" y1="55903" x2="80870" y2="57292"/>
                        <a14:foregroundMark x1="80870" y1="57292" x2="80435" y2="54514"/>
                        <a14:foregroundMark x1="21739" y1="16667" x2="11304" y2="24653"/>
                        <a14:foregroundMark x1="11304" y1="24653" x2="11304" y2="42708"/>
                        <a14:foregroundMark x1="11304" y1="42708" x2="11522" y2="42708"/>
                        <a14:foregroundMark x1="50435" y1="94792" x2="80000" y2="96875"/>
                        <a14:foregroundMark x1="80000" y1="96875" x2="93261" y2="96528"/>
                        <a14:foregroundMark x1="64565" y1="63194" x2="69565" y2="89583"/>
                        <a14:foregroundMark x1="36304" y1="89931" x2="36304" y2="89931"/>
                        <a14:foregroundMark x1="43913" y1="92361" x2="43913" y2="92361"/>
                        <a14:foregroundMark x1="39565" y1="90972" x2="39565" y2="90972"/>
                        <a14:foregroundMark x1="36522" y1="89583" x2="36522" y2="89583"/>
                        <a14:foregroundMark x1="39565" y1="89931" x2="39565" y2="89931"/>
                        <a14:foregroundMark x1="41957" y1="90972" x2="41957" y2="90972"/>
                        <a14:foregroundMark x1="39565" y1="90625" x2="39565" y2="90625"/>
                        <a14:foregroundMark x1="53043" y1="89931" x2="55435" y2="89236"/>
                        <a14:foregroundMark x1="55000" y1="90972" x2="50870" y2="91667"/>
                        <a14:foregroundMark x1="51739" y1="88194" x2="45000" y2="95139"/>
                        <a14:foregroundMark x1="52391" y1="91667" x2="42609" y2="90972"/>
                        <a14:foregroundMark x1="54348" y1="23958" x2="59565" y2="39236"/>
                        <a14:foregroundMark x1="59565" y1="39236" x2="59565" y2="39236"/>
                        <a14:foregroundMark x1="69565" y1="53125" x2="66304" y2="73611"/>
                        <a14:foregroundMark x1="98261" y1="96875" x2="98261" y2="96875"/>
                        <a14:foregroundMark x1="6957" y1="96528" x2="18261" y2="96875"/>
                        <a14:foregroundMark x1="3261" y1="82986" x2="2391" y2="9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2522" y="3529110"/>
            <a:ext cx="1017077" cy="636779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BBE20B9B-6BA3-4010-A885-9357BE9E9EEF}"/>
              </a:ext>
            </a:extLst>
          </p:cNvPr>
          <p:cNvSpPr txBox="1"/>
          <p:nvPr/>
        </p:nvSpPr>
        <p:spPr>
          <a:xfrm>
            <a:off x="9532442" y="4111077"/>
            <a:ext cx="125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VRS</a:t>
            </a:r>
            <a:endParaRPr lang="zh-CN" altLang="en-US" spc="100" dirty="0">
              <a:solidFill>
                <a:srgbClr val="043E6F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66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允收规则配置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ADF870-D4ED-4602-B090-403CB8A31FBC}"/>
              </a:ext>
            </a:extLst>
          </p:cNvPr>
          <p:cNvSpPr txBox="1"/>
          <p:nvPr/>
        </p:nvSpPr>
        <p:spPr>
          <a:xfrm>
            <a:off x="661150" y="2295525"/>
            <a:ext cx="159067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添加业务规则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CF0608-EA9F-4B9C-BFDC-E35F1131E5F7}"/>
              </a:ext>
            </a:extLst>
          </p:cNvPr>
          <p:cNvSpPr txBox="1"/>
          <p:nvPr/>
        </p:nvSpPr>
        <p:spPr>
          <a:xfrm>
            <a:off x="5014074" y="2295525"/>
            <a:ext cx="159067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面积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504423-E046-49DC-90DA-9E5DC46BCEA3}"/>
              </a:ext>
            </a:extLst>
          </p:cNvPr>
          <p:cNvSpPr txBox="1"/>
          <p:nvPr/>
        </p:nvSpPr>
        <p:spPr>
          <a:xfrm>
            <a:off x="5014074" y="2800350"/>
            <a:ext cx="159067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最大直径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35D88A-F053-48EC-81D3-180A6D30C8B4}"/>
              </a:ext>
            </a:extLst>
          </p:cNvPr>
          <p:cNvSpPr txBox="1"/>
          <p:nvPr/>
        </p:nvSpPr>
        <p:spPr>
          <a:xfrm>
            <a:off x="5014074" y="3305175"/>
            <a:ext cx="159067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颜色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175DFB-54BF-4246-B440-36761806C803}"/>
              </a:ext>
            </a:extLst>
          </p:cNvPr>
          <p:cNvSpPr txBox="1"/>
          <p:nvPr/>
        </p:nvSpPr>
        <p:spPr>
          <a:xfrm>
            <a:off x="5014074" y="4314825"/>
            <a:ext cx="159067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1D1B00-5AFF-4A73-8635-FE8D4CE35E86}"/>
              </a:ext>
            </a:extLst>
          </p:cNvPr>
          <p:cNvSpPr txBox="1"/>
          <p:nvPr/>
        </p:nvSpPr>
        <p:spPr>
          <a:xfrm>
            <a:off x="5014074" y="4819650"/>
            <a:ext cx="159067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产品型号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622859-C1C2-4675-B777-BDF425873974}"/>
              </a:ext>
            </a:extLst>
          </p:cNvPr>
          <p:cNvSpPr txBox="1"/>
          <p:nvPr/>
        </p:nvSpPr>
        <p:spPr>
          <a:xfrm>
            <a:off x="5014074" y="3810000"/>
            <a:ext cx="159067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形状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0F97E5-0331-4410-AF33-4E81299E9C75}"/>
              </a:ext>
            </a:extLst>
          </p:cNvPr>
          <p:cNvSpPr txBox="1"/>
          <p:nvPr/>
        </p:nvSpPr>
        <p:spPr>
          <a:xfrm>
            <a:off x="5014073" y="5324475"/>
            <a:ext cx="159067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31D59F-D4CC-42C8-9046-DBC81D1D7FC7}"/>
              </a:ext>
            </a:extLst>
          </p:cNvPr>
          <p:cNvSpPr txBox="1"/>
          <p:nvPr/>
        </p:nvSpPr>
        <p:spPr>
          <a:xfrm>
            <a:off x="4418762" y="2295525"/>
            <a:ext cx="485774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44B5A8-D832-46CC-A2B7-FC4F0DEE4566}"/>
              </a:ext>
            </a:extLst>
          </p:cNvPr>
          <p:cNvSpPr txBox="1"/>
          <p:nvPr/>
        </p:nvSpPr>
        <p:spPr>
          <a:xfrm>
            <a:off x="6709524" y="2295525"/>
            <a:ext cx="485774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FF3796-300D-4D3B-8B1D-4E8F78741169}"/>
              </a:ext>
            </a:extLst>
          </p:cNvPr>
          <p:cNvSpPr txBox="1"/>
          <p:nvPr/>
        </p:nvSpPr>
        <p:spPr>
          <a:xfrm>
            <a:off x="7309597" y="2295525"/>
            <a:ext cx="3600452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[            ] ~ [            ] mm</a:t>
            </a:r>
            <a:r>
              <a:rPr lang="en-US" altLang="zh-CN" baseline="30000" dirty="0">
                <a:solidFill>
                  <a:schemeClr val="bg1"/>
                </a:solidFill>
              </a:rPr>
              <a:t>2</a:t>
            </a:r>
            <a:endParaRPr lang="zh-CN" altLang="en-US" baseline="30000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95B429-D368-4128-BD77-8ABF0B418C3E}"/>
              </a:ext>
            </a:extLst>
          </p:cNvPr>
          <p:cNvSpPr/>
          <p:nvPr/>
        </p:nvSpPr>
        <p:spPr>
          <a:xfrm>
            <a:off x="542928" y="2187259"/>
            <a:ext cx="1780333" cy="56681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1332E1-B599-4330-8448-C2A1B8428DE7}"/>
              </a:ext>
            </a:extLst>
          </p:cNvPr>
          <p:cNvSpPr/>
          <p:nvPr/>
        </p:nvSpPr>
        <p:spPr>
          <a:xfrm>
            <a:off x="4904536" y="2187259"/>
            <a:ext cx="1780333" cy="361346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3D2BC4A-AB31-47DB-941D-04BA0F8E3A65}"/>
              </a:ext>
            </a:extLst>
          </p:cNvPr>
          <p:cNvSpPr/>
          <p:nvPr/>
        </p:nvSpPr>
        <p:spPr>
          <a:xfrm>
            <a:off x="7226258" y="2187259"/>
            <a:ext cx="3756067" cy="56681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41E056-A8D0-4281-B7B7-8DC4808511A7}"/>
              </a:ext>
            </a:extLst>
          </p:cNvPr>
          <p:cNvSpPr txBox="1"/>
          <p:nvPr/>
        </p:nvSpPr>
        <p:spPr>
          <a:xfrm>
            <a:off x="581025" y="3489841"/>
            <a:ext cx="3009901" cy="923330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在业务系统的缺陷判定规则设置中提供“添加业务规则”选项。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92C833-B963-401E-AA6E-7B61C8844E22}"/>
              </a:ext>
            </a:extLst>
          </p:cNvPr>
          <p:cNvSpPr txBox="1"/>
          <p:nvPr/>
        </p:nvSpPr>
        <p:spPr>
          <a:xfrm>
            <a:off x="7505701" y="4365961"/>
            <a:ext cx="3832974" cy="923330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在每个定制的业务规则中，提供灵活的设置选项，用户可以根据需要进行配置。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44AE957-B86E-4BC4-B5D5-FE296ABA7126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1391651" y="2795516"/>
            <a:ext cx="735768" cy="652881"/>
          </a:xfrm>
          <a:prstGeom prst="bentConnector3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60364384-2EA7-4DEE-AEE5-4E9B524AAA61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rot="16200000" flipH="1">
            <a:off x="8457296" y="3401069"/>
            <a:ext cx="1611888" cy="317896"/>
          </a:xfrm>
          <a:prstGeom prst="bentConnector3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BC8B9A2-9869-4682-BB4B-B7079929B4B0}"/>
              </a:ext>
            </a:extLst>
          </p:cNvPr>
          <p:cNvSpPr txBox="1"/>
          <p:nvPr/>
        </p:nvSpPr>
        <p:spPr>
          <a:xfrm>
            <a:off x="581024" y="4877395"/>
            <a:ext cx="3009901" cy="923330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业务规则中具体的内容</a:t>
            </a:r>
            <a:r>
              <a:rPr lang="en-US" altLang="zh-CN" dirty="0"/>
              <a:t>/</a:t>
            </a:r>
            <a:r>
              <a:rPr lang="zh-CN" altLang="en-US" dirty="0"/>
              <a:t>方法根据实际业务需求定制化开发（图中所示仅为示例）。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CAF025F8-6B46-4F4E-B8CF-8BDE2B3802B7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 flipV="1">
            <a:off x="3590926" y="3993992"/>
            <a:ext cx="1313611" cy="1345068"/>
          </a:xfrm>
          <a:prstGeom prst="bentConnector3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9790E71-F539-4CC9-AAB3-90A756C3EC48}"/>
              </a:ext>
            </a:extLst>
          </p:cNvPr>
          <p:cNvSpPr txBox="1"/>
          <p:nvPr/>
        </p:nvSpPr>
        <p:spPr>
          <a:xfrm>
            <a:off x="2428040" y="2286000"/>
            <a:ext cx="485774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48FC8F-C3F0-45C3-B2AD-493989B983BA}"/>
              </a:ext>
            </a:extLst>
          </p:cNvPr>
          <p:cNvSpPr txBox="1"/>
          <p:nvPr/>
        </p:nvSpPr>
        <p:spPr>
          <a:xfrm>
            <a:off x="3018593" y="2295525"/>
            <a:ext cx="1313613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与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58A778-AE72-4F91-A655-D0EEC583EAEC}"/>
              </a:ext>
            </a:extLst>
          </p:cNvPr>
          <p:cNvSpPr txBox="1"/>
          <p:nvPr/>
        </p:nvSpPr>
        <p:spPr>
          <a:xfrm>
            <a:off x="3018593" y="2800350"/>
            <a:ext cx="1313613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或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F2D07A2-5EE3-49A2-834A-15DED5033E92}"/>
              </a:ext>
            </a:extLst>
          </p:cNvPr>
          <p:cNvSpPr/>
          <p:nvPr/>
        </p:nvSpPr>
        <p:spPr>
          <a:xfrm>
            <a:off x="2913814" y="2214686"/>
            <a:ext cx="1504947" cy="102381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33D1696-4913-45E0-A835-B6D8D6648D3A}"/>
              </a:ext>
            </a:extLst>
          </p:cNvPr>
          <p:cNvSpPr txBox="1"/>
          <p:nvPr/>
        </p:nvSpPr>
        <p:spPr>
          <a:xfrm>
            <a:off x="4185397" y="1408613"/>
            <a:ext cx="3009901" cy="369332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提供灵活的规则组合方式。</a:t>
            </a: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D75D11FB-5B97-4C81-94D2-9D675F12F56A}"/>
              </a:ext>
            </a:extLst>
          </p:cNvPr>
          <p:cNvCxnSpPr>
            <a:cxnSpLocks/>
            <a:stCxn id="27" idx="1"/>
            <a:endCxn id="26" idx="0"/>
          </p:cNvCxnSpPr>
          <p:nvPr/>
        </p:nvCxnSpPr>
        <p:spPr>
          <a:xfrm rot="10800000" flipV="1">
            <a:off x="3666289" y="1593278"/>
            <a:ext cx="519109" cy="621407"/>
          </a:xfrm>
          <a:prstGeom prst="bentConnector2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72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看板监控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7F0E365-6A75-4066-92D1-0FF1BA7BF150}"/>
              </a:ext>
            </a:extLst>
          </p:cNvPr>
          <p:cNvSpPr/>
          <p:nvPr/>
        </p:nvSpPr>
        <p:spPr>
          <a:xfrm>
            <a:off x="7768769" y="1451465"/>
            <a:ext cx="3101895" cy="416242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6C93C94-C060-4B0B-A7EE-D9F3405C2776}"/>
              </a:ext>
            </a:extLst>
          </p:cNvPr>
          <p:cNvSpPr/>
          <p:nvPr/>
        </p:nvSpPr>
        <p:spPr>
          <a:xfrm>
            <a:off x="9365715" y="2108690"/>
            <a:ext cx="1390650" cy="4106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</a:t>
            </a:r>
            <a:r>
              <a:rPr lang="en-US" altLang="zh-CN" sz="1100" dirty="0">
                <a:solidFill>
                  <a:schemeClr val="bg1"/>
                </a:solidFill>
              </a:rPr>
              <a:t> 3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状态：繁忙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9F0842-68C7-486B-B2AD-E3C0EAA08768}"/>
              </a:ext>
            </a:extLst>
          </p:cNvPr>
          <p:cNvSpPr/>
          <p:nvPr/>
        </p:nvSpPr>
        <p:spPr>
          <a:xfrm>
            <a:off x="9365715" y="2613515"/>
            <a:ext cx="1390650" cy="4106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 </a:t>
            </a:r>
            <a:r>
              <a:rPr lang="en-US" altLang="zh-CN" sz="11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状态：繁忙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6256683-4E1D-4102-B701-2CEF2829863B}"/>
              </a:ext>
            </a:extLst>
          </p:cNvPr>
          <p:cNvSpPr/>
          <p:nvPr/>
        </p:nvSpPr>
        <p:spPr>
          <a:xfrm>
            <a:off x="9365715" y="3107094"/>
            <a:ext cx="1390650" cy="4106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</a:t>
            </a:r>
            <a:r>
              <a:rPr lang="en-US" altLang="zh-CN" sz="1100" dirty="0">
                <a:solidFill>
                  <a:schemeClr val="bg1"/>
                </a:solidFill>
              </a:rPr>
              <a:t> 5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状态：繁忙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67EA688-268A-4680-BFDE-C5EE3A847BB4}"/>
              </a:ext>
            </a:extLst>
          </p:cNvPr>
          <p:cNvSpPr/>
          <p:nvPr/>
        </p:nvSpPr>
        <p:spPr>
          <a:xfrm>
            <a:off x="9365715" y="3600673"/>
            <a:ext cx="1390650" cy="4106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</a:t>
            </a:r>
            <a:r>
              <a:rPr lang="en-US" altLang="zh-CN" sz="1100" dirty="0">
                <a:solidFill>
                  <a:schemeClr val="bg1"/>
                </a:solidFill>
              </a:rPr>
              <a:t> 6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状态：普通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4EE3AF3-5C56-4A3F-ACB5-288044AD9E79}"/>
              </a:ext>
            </a:extLst>
          </p:cNvPr>
          <p:cNvSpPr/>
          <p:nvPr/>
        </p:nvSpPr>
        <p:spPr>
          <a:xfrm>
            <a:off x="9365715" y="4105498"/>
            <a:ext cx="1390650" cy="4106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</a:t>
            </a:r>
            <a:r>
              <a:rPr lang="en-US" altLang="zh-CN" sz="1100" dirty="0">
                <a:solidFill>
                  <a:schemeClr val="bg1"/>
                </a:solidFill>
              </a:rPr>
              <a:t> 7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状态：空闲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63F4605-80C0-4D33-98D0-274F637DC20E}"/>
              </a:ext>
            </a:extLst>
          </p:cNvPr>
          <p:cNvSpPr/>
          <p:nvPr/>
        </p:nvSpPr>
        <p:spPr>
          <a:xfrm>
            <a:off x="9365715" y="4599077"/>
            <a:ext cx="1390650" cy="4106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</a:t>
            </a:r>
            <a:r>
              <a:rPr lang="en-US" altLang="zh-CN" sz="1100" dirty="0">
                <a:solidFill>
                  <a:schemeClr val="bg1"/>
                </a:solidFill>
              </a:rPr>
              <a:t> 8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状态：空闲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F3BC870-E6AF-4E50-86C4-1317577E2246}"/>
              </a:ext>
            </a:extLst>
          </p:cNvPr>
          <p:cNvSpPr/>
          <p:nvPr/>
        </p:nvSpPr>
        <p:spPr>
          <a:xfrm>
            <a:off x="9365715" y="5076919"/>
            <a:ext cx="1390650" cy="4106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</a:t>
            </a:r>
            <a:r>
              <a:rPr lang="en-US" altLang="zh-CN" sz="1100" dirty="0">
                <a:solidFill>
                  <a:schemeClr val="bg1"/>
                </a:solidFill>
              </a:rPr>
              <a:t> 9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状态：空闲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3571AC1-C9EC-4DCA-8CA5-094C1B64716B}"/>
              </a:ext>
            </a:extLst>
          </p:cNvPr>
          <p:cNvSpPr/>
          <p:nvPr/>
        </p:nvSpPr>
        <p:spPr>
          <a:xfrm>
            <a:off x="7889340" y="1603865"/>
            <a:ext cx="1390650" cy="4106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应用服务器 </a:t>
            </a:r>
            <a:r>
              <a:rPr lang="en-US" altLang="zh-CN" sz="11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状态：普通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275B78A-1876-4310-A80F-C8F66991A368}"/>
              </a:ext>
            </a:extLst>
          </p:cNvPr>
          <p:cNvSpPr/>
          <p:nvPr/>
        </p:nvSpPr>
        <p:spPr>
          <a:xfrm>
            <a:off x="7889340" y="2108690"/>
            <a:ext cx="1390650" cy="4106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应用服务器 </a:t>
            </a:r>
            <a:r>
              <a:rPr lang="en-US" altLang="zh-CN" sz="11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状态：空闲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D1FF325-3AA3-4ECA-9A4C-32EE08DFB0A3}"/>
              </a:ext>
            </a:extLst>
          </p:cNvPr>
          <p:cNvSpPr/>
          <p:nvPr/>
        </p:nvSpPr>
        <p:spPr>
          <a:xfrm>
            <a:off x="7889340" y="2602269"/>
            <a:ext cx="1390650" cy="4106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数据库服务器 </a:t>
            </a:r>
            <a:r>
              <a:rPr lang="en-US" altLang="zh-CN" sz="11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状态：空闲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7F76FEA-5C6B-4FD1-8704-4D6DF6E25D32}"/>
              </a:ext>
            </a:extLst>
          </p:cNvPr>
          <p:cNvSpPr/>
          <p:nvPr/>
        </p:nvSpPr>
        <p:spPr>
          <a:xfrm>
            <a:off x="7889340" y="3095848"/>
            <a:ext cx="1390650" cy="4106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数据库服务器 </a:t>
            </a:r>
            <a:r>
              <a:rPr lang="en-US" altLang="zh-CN" sz="11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状态：空闲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12F73C2-7063-4620-AE9B-CEEC07203E65}"/>
              </a:ext>
            </a:extLst>
          </p:cNvPr>
          <p:cNvSpPr/>
          <p:nvPr/>
        </p:nvSpPr>
        <p:spPr>
          <a:xfrm>
            <a:off x="7889340" y="3600673"/>
            <a:ext cx="1390650" cy="4106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训练服务器 </a:t>
            </a:r>
            <a:r>
              <a:rPr lang="en-US" altLang="zh-CN" sz="11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状态：普通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3B0DDE7-83D8-4689-83FC-64DF40417118}"/>
              </a:ext>
            </a:extLst>
          </p:cNvPr>
          <p:cNvSpPr/>
          <p:nvPr/>
        </p:nvSpPr>
        <p:spPr>
          <a:xfrm>
            <a:off x="7889340" y="4094252"/>
            <a:ext cx="1390650" cy="4106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训练服务器 </a:t>
            </a:r>
            <a:r>
              <a:rPr lang="en-US" altLang="zh-CN" sz="11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状态：空闲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A945195-2794-4486-8DDB-93014372D374}"/>
              </a:ext>
            </a:extLst>
          </p:cNvPr>
          <p:cNvSpPr/>
          <p:nvPr/>
        </p:nvSpPr>
        <p:spPr>
          <a:xfrm>
            <a:off x="7889340" y="4572094"/>
            <a:ext cx="1390650" cy="4106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 </a:t>
            </a:r>
            <a:r>
              <a:rPr lang="en-US" altLang="zh-CN" sz="1100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状态：繁忙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453EF78-3B36-4092-A528-68B466BAC55F}"/>
              </a:ext>
            </a:extLst>
          </p:cNvPr>
          <p:cNvSpPr/>
          <p:nvPr/>
        </p:nvSpPr>
        <p:spPr>
          <a:xfrm>
            <a:off x="7889340" y="5076919"/>
            <a:ext cx="1390650" cy="4106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</a:t>
            </a:r>
            <a:r>
              <a:rPr lang="en-US" altLang="zh-CN" sz="1100" dirty="0">
                <a:solidFill>
                  <a:schemeClr val="bg1"/>
                </a:solidFill>
              </a:rPr>
              <a:t> 1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状态：繁忙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390523F-7E8F-4C7B-BAF4-98C47FCA4A22}"/>
              </a:ext>
            </a:extLst>
          </p:cNvPr>
          <p:cNvSpPr/>
          <p:nvPr/>
        </p:nvSpPr>
        <p:spPr>
          <a:xfrm>
            <a:off x="9365715" y="1603865"/>
            <a:ext cx="1390650" cy="41063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推理服务器</a:t>
            </a:r>
            <a:r>
              <a:rPr lang="en-US" altLang="zh-CN" sz="1100" dirty="0">
                <a:solidFill>
                  <a:schemeClr val="bg1"/>
                </a:solidFill>
              </a:rPr>
              <a:t> 2</a:t>
            </a:r>
          </a:p>
          <a:p>
            <a:pPr algn="ctr"/>
            <a:r>
              <a:rPr lang="zh-CN" altLang="en-US" sz="1100" dirty="0">
                <a:solidFill>
                  <a:schemeClr val="bg1"/>
                </a:solidFill>
              </a:rPr>
              <a:t>状态：繁忙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5F72B65-9B7E-4698-9016-42BADA7E2432}"/>
              </a:ext>
            </a:extLst>
          </p:cNvPr>
          <p:cNvSpPr txBox="1"/>
          <p:nvPr/>
        </p:nvSpPr>
        <p:spPr>
          <a:xfrm>
            <a:off x="1296237" y="3615173"/>
            <a:ext cx="480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业务系统监控看板示意图（定制化开发）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85CF94E2-7898-4592-91D9-459591A4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40" y="1518385"/>
            <a:ext cx="4832092" cy="2061397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D28D9601-86AE-40DA-899B-EABC20E73B49}"/>
              </a:ext>
            </a:extLst>
          </p:cNvPr>
          <p:cNvSpPr txBox="1"/>
          <p:nvPr/>
        </p:nvSpPr>
        <p:spPr>
          <a:xfrm>
            <a:off x="8072451" y="5722834"/>
            <a:ext cx="249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集群硬件资源看板示意图</a:t>
            </a:r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7AE1478D-0717-48AE-9CDD-FFE2B7044CF6}"/>
              </a:ext>
            </a:extLst>
          </p:cNvPr>
          <p:cNvCxnSpPr>
            <a:cxnSpLocks/>
            <a:stCxn id="64" idx="2"/>
            <a:endCxn id="70" idx="3"/>
          </p:cNvCxnSpPr>
          <p:nvPr/>
        </p:nvCxnSpPr>
        <p:spPr>
          <a:xfrm rot="5400000" flipH="1">
            <a:off x="7111706" y="4014595"/>
            <a:ext cx="539347" cy="2406570"/>
          </a:xfrm>
          <a:prstGeom prst="bentConnector4">
            <a:avLst>
              <a:gd name="adj1" fmla="val -42385"/>
              <a:gd name="adj2" fmla="val 64446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片 69">
            <a:extLst>
              <a:ext uri="{FF2B5EF4-FFF2-40B4-BE49-F238E27FC236}">
                <a16:creationId xmlns:a16="http://schemas.microsoft.com/office/drawing/2014/main" id="{12EE255E-0737-4787-9339-66E70B91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363" y="4111432"/>
            <a:ext cx="4976732" cy="167354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B83C0358-1AFD-4917-9CAE-FE51CD08D808}"/>
              </a:ext>
            </a:extLst>
          </p:cNvPr>
          <p:cNvSpPr txBox="1"/>
          <p:nvPr/>
        </p:nvSpPr>
        <p:spPr>
          <a:xfrm>
            <a:off x="1296140" y="5755774"/>
            <a:ext cx="4802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单机硬件资源看板示意图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5B793669-0F9D-4F34-8C56-F735BFF0D300}"/>
              </a:ext>
            </a:extLst>
          </p:cNvPr>
          <p:cNvSpPr/>
          <p:nvPr/>
        </p:nvSpPr>
        <p:spPr>
          <a:xfrm>
            <a:off x="7889339" y="3584937"/>
            <a:ext cx="1390651" cy="9311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55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F6942807-0840-47C0-A739-16F8A3E33E03}"/>
              </a:ext>
            </a:extLst>
          </p:cNvPr>
          <p:cNvSpPr/>
          <p:nvPr/>
        </p:nvSpPr>
        <p:spPr>
          <a:xfrm>
            <a:off x="9598581" y="1556210"/>
            <a:ext cx="1151547" cy="4767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1B83667-425F-48EF-BEB1-D66EDF3116BB}"/>
              </a:ext>
            </a:extLst>
          </p:cNvPr>
          <p:cNvSpPr/>
          <p:nvPr/>
        </p:nvSpPr>
        <p:spPr>
          <a:xfrm>
            <a:off x="7437787" y="1521186"/>
            <a:ext cx="1891316" cy="4767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83F427B-2944-4AD0-A714-D1CAE6C8F101}"/>
              </a:ext>
            </a:extLst>
          </p:cNvPr>
          <p:cNvSpPr/>
          <p:nvPr/>
        </p:nvSpPr>
        <p:spPr>
          <a:xfrm>
            <a:off x="4681271" y="1556210"/>
            <a:ext cx="2493920" cy="4767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5F1526E-BDBC-434B-B5EE-FFF70C6CA6E7}"/>
              </a:ext>
            </a:extLst>
          </p:cNvPr>
          <p:cNvSpPr/>
          <p:nvPr/>
        </p:nvSpPr>
        <p:spPr>
          <a:xfrm>
            <a:off x="2436917" y="1556210"/>
            <a:ext cx="1979880" cy="4767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D6DA58-A9EB-45CB-8A21-C91DC89CF6B7}"/>
              </a:ext>
            </a:extLst>
          </p:cNvPr>
          <p:cNvSpPr/>
          <p:nvPr/>
        </p:nvSpPr>
        <p:spPr>
          <a:xfrm>
            <a:off x="374649" y="1556210"/>
            <a:ext cx="1767402" cy="4767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8A4B17D-0AFA-4969-891F-995CF494DC01}"/>
              </a:ext>
            </a:extLst>
          </p:cNvPr>
          <p:cNvSpPr/>
          <p:nvPr/>
        </p:nvSpPr>
        <p:spPr>
          <a:xfrm>
            <a:off x="374649" y="1165735"/>
            <a:ext cx="1774241" cy="390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数据感知与采集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8E2D1674-1E30-43B3-A018-84DA03DD6A4F}"/>
              </a:ext>
            </a:extLst>
          </p:cNvPr>
          <p:cNvSpPr/>
          <p:nvPr/>
        </p:nvSpPr>
        <p:spPr>
          <a:xfrm>
            <a:off x="2441401" y="1165735"/>
            <a:ext cx="1980425" cy="390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数据存储与交互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2814672C-4667-4356-B575-3637C3A540A9}"/>
              </a:ext>
            </a:extLst>
          </p:cNvPr>
          <p:cNvSpPr/>
          <p:nvPr/>
        </p:nvSpPr>
        <p:spPr>
          <a:xfrm>
            <a:off x="4676497" y="1165735"/>
            <a:ext cx="2498694" cy="390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解决方案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6B4D9FD-5A2F-4166-8C95-BB3C70715345}"/>
              </a:ext>
            </a:extLst>
          </p:cNvPr>
          <p:cNvSpPr/>
          <p:nvPr/>
        </p:nvSpPr>
        <p:spPr>
          <a:xfrm>
            <a:off x="7434891" y="1165735"/>
            <a:ext cx="1894212" cy="3554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智能制造应用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9657EEF-2DEB-4D49-B6DC-5225D8A9EB65}"/>
              </a:ext>
            </a:extLst>
          </p:cNvPr>
          <p:cNvSpPr/>
          <p:nvPr/>
        </p:nvSpPr>
        <p:spPr>
          <a:xfrm>
            <a:off x="9587002" y="1165735"/>
            <a:ext cx="1151547" cy="390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价值产出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C15FDA-BAF8-4EB9-9B31-1CC4684A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思谋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帮助</a:t>
            </a:r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PCB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行业实现智能制造全面升级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122" name="Picture 2" descr="EVEREST PCB EQUIPMENT CO., LTD">
            <a:extLst>
              <a:ext uri="{FF2B5EF4-FFF2-40B4-BE49-F238E27FC236}">
                <a16:creationId xmlns:a16="http://schemas.microsoft.com/office/drawing/2014/main" id="{F4BFD260-AB41-4B7D-B797-DFDD2AC0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2" y="2783902"/>
            <a:ext cx="1249493" cy="9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626527-93B8-495A-9374-FA6C4AFC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14" y="1833592"/>
            <a:ext cx="974873" cy="6487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EF3EFF-9B95-46A2-940F-C38B93926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77" y="3991740"/>
            <a:ext cx="1037363" cy="912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018764-CD1C-4CFE-BB4B-E5C31B804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44" b="99384" l="547" r="95691">
                        <a14:foregroundMark x1="63680" y1="7871" x2="63680" y2="7871"/>
                        <a14:foregroundMark x1="67100" y1="4244" x2="55267" y2="9719"/>
                        <a14:foregroundMark x1="55267" y1="9719" x2="54993" y2="9925"/>
                        <a14:foregroundMark x1="16553" y1="87748" x2="15869" y2="93498"/>
                        <a14:foregroundMark x1="6019" y1="90965" x2="16382" y2="98434"/>
                        <a14:foregroundMark x1="3078" y1="91239" x2="8293" y2="94247"/>
                        <a14:foregroundMark x1="2873" y1="88912" x2="7866" y2="91650"/>
                        <a14:foregroundMark x1="25239" y1="96441" x2="29412" y2="98084"/>
                        <a14:foregroundMark x1="40834" y1="87064" x2="72161" y2="83162"/>
                        <a14:foregroundMark x1="90492" y1="50924" x2="90698" y2="51608"/>
                        <a14:foregroundMark x1="95691" y1="78166" x2="95691" y2="78166"/>
                        <a14:foregroundMark x1="28249" y1="93703" x2="28454" y2="96441"/>
                        <a14:foregroundMark x1="31669" y1="84600" x2="26197" y2="98768"/>
                        <a14:foregroundMark x1="32832" y1="82478" x2="28454" y2="98563"/>
                        <a14:foregroundMark x1="19767" y1="98563" x2="19767" y2="98563"/>
                        <a14:foregroundMark x1="17715" y1="97399" x2="23666" y2="98973"/>
                        <a14:foregroundMark x1="17237" y1="96920" x2="20930" y2="98973"/>
                        <a14:foregroundMark x1="18194" y1="97604" x2="19562" y2="99452"/>
                        <a14:foregroundMark x1="1505" y1="89117" x2="1026" y2="90965"/>
                        <a14:foregroundMark x1="547" y1="90075" x2="9918" y2="95346"/>
                        <a14:backgroundMark x1="13338" y1="98084" x2="13338" y2="98084"/>
                        <a14:backgroundMark x1="15185" y1="98973" x2="15185" y2="98973"/>
                        <a14:backgroundMark x1="17237" y1="99452" x2="17237" y2="99452"/>
                        <a14:backgroundMark x1="17237" y1="99658" x2="9585" y2="956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785" y="5284698"/>
            <a:ext cx="915750" cy="74104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3E3B150-7DB1-41BE-896D-EC864FE96AE2}"/>
              </a:ext>
            </a:extLst>
          </p:cNvPr>
          <p:cNvSpPr txBox="1"/>
          <p:nvPr/>
        </p:nvSpPr>
        <p:spPr>
          <a:xfrm>
            <a:off x="800335" y="2486914"/>
            <a:ext cx="1004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电镀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沉铜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39131E-8C86-4303-A5B9-B5AD60BB6AAC}"/>
              </a:ext>
            </a:extLst>
          </p:cNvPr>
          <p:cNvSpPr txBox="1"/>
          <p:nvPr/>
        </p:nvSpPr>
        <p:spPr>
          <a:xfrm>
            <a:off x="733899" y="3563365"/>
            <a:ext cx="11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蚀刻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显影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4CA8AA-867F-471F-A8A1-B8225331390F}"/>
              </a:ext>
            </a:extLst>
          </p:cNvPr>
          <p:cNvSpPr txBox="1"/>
          <p:nvPr/>
        </p:nvSpPr>
        <p:spPr>
          <a:xfrm>
            <a:off x="731785" y="4842691"/>
            <a:ext cx="1067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外观检测机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5A61CC-AAF9-4EA8-AA9E-46BD13B09AEC}"/>
              </a:ext>
            </a:extLst>
          </p:cNvPr>
          <p:cNvSpPr txBox="1"/>
          <p:nvPr/>
        </p:nvSpPr>
        <p:spPr>
          <a:xfrm>
            <a:off x="705580" y="5967810"/>
            <a:ext cx="11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扫码拍照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67BD298-E818-4080-976C-94575021B8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30" b="92230" l="5424" r="94576">
                        <a14:foregroundMark x1="51864" y1="9122" x2="51864" y2="9122"/>
                        <a14:foregroundMark x1="48136" y1="5405" x2="48136" y2="5405"/>
                        <a14:foregroundMark x1="43729" y1="4730" x2="43729" y2="4730"/>
                        <a14:foregroundMark x1="6102" y1="46959" x2="5424" y2="51689"/>
                        <a14:foregroundMark x1="47797" y1="90541" x2="53220" y2="92230"/>
                        <a14:foregroundMark x1="94576" y1="47973" x2="94576" y2="47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5255" y="1810672"/>
            <a:ext cx="859993" cy="862908"/>
          </a:xfrm>
          <a:prstGeom prst="rect">
            <a:avLst/>
          </a:prstGeom>
        </p:spPr>
      </p:pic>
      <p:sp>
        <p:nvSpPr>
          <p:cNvPr id="24" name="文本框 8">
            <a:extLst>
              <a:ext uri="{FF2B5EF4-FFF2-40B4-BE49-F238E27FC236}">
                <a16:creationId xmlns:a16="http://schemas.microsoft.com/office/drawing/2014/main" id="{88CBDC55-4014-40C9-BEA3-F026D1888129}"/>
              </a:ext>
            </a:extLst>
          </p:cNvPr>
          <p:cNvSpPr txBox="1"/>
          <p:nvPr/>
        </p:nvSpPr>
        <p:spPr>
          <a:xfrm>
            <a:off x="2907957" y="3618786"/>
            <a:ext cx="10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spc="100" dirty="0">
                <a:latin typeface="等线" panose="02010600030101010101" pitchFamily="2" charset="-122"/>
                <a:ea typeface="等线" panose="02010600030101010101" pitchFamily="2" charset="-122"/>
              </a:rPr>
              <a:t>存储服务器</a:t>
            </a:r>
          </a:p>
        </p:txBody>
      </p:sp>
      <p:pic>
        <p:nvPicPr>
          <p:cNvPr id="25" name="图片 9">
            <a:extLst>
              <a:ext uri="{FF2B5EF4-FFF2-40B4-BE49-F238E27FC236}">
                <a16:creationId xmlns:a16="http://schemas.microsoft.com/office/drawing/2014/main" id="{2E5374BE-A6FD-40BF-9454-5B3ABBB659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61" b="89805" l="4719" r="94378">
                        <a14:foregroundMark x1="10643" y1="34707" x2="6124" y2="55531"/>
                        <a14:foregroundMark x1="6124" y1="55531" x2="6727" y2="67679"/>
                        <a14:foregroundMark x1="6727" y1="67679" x2="11747" y2="71584"/>
                        <a14:foregroundMark x1="11747" y1="71584" x2="58635" y2="75054"/>
                        <a14:foregroundMark x1="58635" y1="75054" x2="80522" y2="84382"/>
                        <a14:foregroundMark x1="80522" y1="84382" x2="86647" y2="84599"/>
                        <a14:foregroundMark x1="86647" y1="84599" x2="92470" y2="84165"/>
                        <a14:foregroundMark x1="92470" y1="84165" x2="95080" y2="73536"/>
                        <a14:foregroundMark x1="95080" y1="73536" x2="94378" y2="48807"/>
                        <a14:foregroundMark x1="94378" y1="48807" x2="90060" y2="41866"/>
                        <a14:foregroundMark x1="17269" y1="85683" x2="80622" y2="52495"/>
                        <a14:foregroundMark x1="88554" y1="52711" x2="84739" y2="71584"/>
                        <a14:foregroundMark x1="76707" y1="24078" x2="48594" y2="36443"/>
                        <a14:foregroundMark x1="19578" y1="45553" x2="13855" y2="66594"/>
                        <a14:foregroundMark x1="39357" y1="32538" x2="27912" y2="62690"/>
                        <a14:foregroundMark x1="42972" y1="48373" x2="25803" y2="69631"/>
                        <a14:foregroundMark x1="61847" y1="41432" x2="42169" y2="56182"/>
                        <a14:foregroundMark x1="5020" y1="49241" x2="4719" y2="85466"/>
                        <a14:foregroundMark x1="16767" y1="29284" x2="30522" y2="14751"/>
                        <a14:foregroundMark x1="30522" y1="14751" x2="36145" y2="12581"/>
                        <a14:foregroundMark x1="36145" y1="12581" x2="51406" y2="14100"/>
                        <a14:foregroundMark x1="51406" y1="14100" x2="63353" y2="18655"/>
                        <a14:foregroundMark x1="63353" y1="18655" x2="75803" y2="14534"/>
                        <a14:foregroundMark x1="75803" y1="14534" x2="80823" y2="36443"/>
                        <a14:foregroundMark x1="82530" y1="10195" x2="83635" y2="38829"/>
                        <a14:foregroundMark x1="21185" y1="13015" x2="26807" y2="12581"/>
                        <a14:foregroundMark x1="26807" y1="12581" x2="27912" y2="12581"/>
                        <a14:foregroundMark x1="8333" y1="39913" x2="8333" y2="39913"/>
                        <a14:foregroundMark x1="7530" y1="40998" x2="7530" y2="40998"/>
                        <a14:foregroundMark x1="37751" y1="44035" x2="37550" y2="49675"/>
                        <a14:foregroundMark x1="90663" y1="37961" x2="90663" y2="37961"/>
                        <a14:foregroundMark x1="89157" y1="32755" x2="89157" y2="36226"/>
                        <a14:foregroundMark x1="39157" y1="10629" x2="42269" y2="11714"/>
                        <a14:foregroundMark x1="47992" y1="10412" x2="55622" y2="13232"/>
                        <a14:foregroundMark x1="27912" y1="10195" x2="33635" y2="12798"/>
                        <a14:backgroundMark x1="4618" y1="93492" x2="4618" y2="93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0594" y="3130178"/>
            <a:ext cx="1164789" cy="5391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8889E7E-A5D9-4B60-8A96-8C5DE38CA21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511" b="89362" l="6881" r="91284">
                        <a14:foregroundMark x1="7339" y1="40426" x2="7339" y2="40426"/>
                        <a14:foregroundMark x1="43578" y1="64539" x2="45872" y2="65248"/>
                        <a14:foregroundMark x1="91743" y1="35461" x2="91743" y2="35461"/>
                        <a14:foregroundMark x1="59174" y1="8511" x2="59174" y2="8511"/>
                        <a14:foregroundMark x1="9174" y1="32624" x2="9174" y2="32624"/>
                        <a14:foregroundMark x1="8257" y1="34043" x2="8257" y2="34043"/>
                      </a14:backgroundRemoval>
                    </a14:imgEffect>
                  </a14:imgLayer>
                </a14:imgProps>
              </a:ext>
            </a:extLst>
          </a:blip>
          <a:srcRect l="4207" t="4316" r="2355" b="22045"/>
          <a:stretch/>
        </p:blipFill>
        <p:spPr>
          <a:xfrm>
            <a:off x="2847784" y="4121332"/>
            <a:ext cx="1171494" cy="597157"/>
          </a:xfrm>
          <a:prstGeom prst="rect">
            <a:avLst/>
          </a:prstGeom>
        </p:spPr>
      </p:pic>
      <p:sp>
        <p:nvSpPr>
          <p:cNvPr id="27" name="文本框 8">
            <a:extLst>
              <a:ext uri="{FF2B5EF4-FFF2-40B4-BE49-F238E27FC236}">
                <a16:creationId xmlns:a16="http://schemas.microsoft.com/office/drawing/2014/main" id="{6ED99BFE-BA7D-41DA-B533-1F0DEED207FB}"/>
              </a:ext>
            </a:extLst>
          </p:cNvPr>
          <p:cNvSpPr txBox="1"/>
          <p:nvPr/>
        </p:nvSpPr>
        <p:spPr>
          <a:xfrm>
            <a:off x="3031958" y="4660007"/>
            <a:ext cx="883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spc="100" dirty="0">
                <a:latin typeface="等线" panose="02010600030101010101" pitchFamily="2" charset="-122"/>
                <a:ea typeface="等线" panose="02010600030101010101" pitchFamily="2" charset="-122"/>
              </a:rPr>
              <a:t>共享文件</a:t>
            </a:r>
          </a:p>
        </p:txBody>
      </p:sp>
      <p:sp>
        <p:nvSpPr>
          <p:cNvPr id="28" name="文本框 8">
            <a:extLst>
              <a:ext uri="{FF2B5EF4-FFF2-40B4-BE49-F238E27FC236}">
                <a16:creationId xmlns:a16="http://schemas.microsoft.com/office/drawing/2014/main" id="{EC035AB4-8AE4-4E96-9CF6-1107B4E3178F}"/>
              </a:ext>
            </a:extLst>
          </p:cNvPr>
          <p:cNvSpPr txBox="1"/>
          <p:nvPr/>
        </p:nvSpPr>
        <p:spPr>
          <a:xfrm>
            <a:off x="2907957" y="2634383"/>
            <a:ext cx="1138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spc="100" dirty="0">
                <a:latin typeface="等线" panose="02010600030101010101" pitchFamily="2" charset="-122"/>
                <a:ea typeface="等线" panose="02010600030101010101" pitchFamily="2" charset="-122"/>
              </a:rPr>
              <a:t>制造执行系统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F46AA62-9190-4E87-B756-18A1B4E438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855" b="95161" l="6731" r="89904">
                        <a14:foregroundMark x1="29167" y1="22581" x2="15545" y2="23790"/>
                        <a14:foregroundMark x1="15545" y1="23790" x2="10417" y2="32661"/>
                        <a14:foregroundMark x1="10417" y1="32661" x2="7051" y2="57258"/>
                        <a14:foregroundMark x1="7051" y1="57258" x2="16346" y2="81452"/>
                        <a14:foregroundMark x1="24519" y1="75806" x2="24519" y2="75806"/>
                        <a14:foregroundMark x1="79647" y1="29032" x2="79327" y2="51613"/>
                        <a14:foregroundMark x1="79327" y1="51613" x2="81891" y2="65323"/>
                        <a14:foregroundMark x1="81891" y1="65323" x2="82532" y2="63710"/>
                        <a14:foregroundMark x1="43910" y1="22581" x2="52724" y2="21774"/>
                        <a14:foregroundMark x1="52724" y1="21774" x2="62981" y2="21774"/>
                        <a14:foregroundMark x1="35897" y1="25403" x2="44551" y2="12903"/>
                        <a14:foregroundMark x1="44551" y1="12903" x2="51122" y2="10887"/>
                        <a14:foregroundMark x1="51122" y1="10887" x2="62500" y2="14113"/>
                        <a14:foregroundMark x1="70833" y1="24194" x2="48718" y2="24194"/>
                        <a14:foregroundMark x1="50801" y1="7661" x2="54647" y2="7258"/>
                        <a14:foregroundMark x1="35577" y1="26210" x2="46795" y2="27016"/>
                        <a14:foregroundMark x1="46795" y1="27016" x2="69712" y2="25000"/>
                        <a14:foregroundMark x1="35577" y1="29032" x2="50801" y2="29839"/>
                        <a14:foregroundMark x1="50801" y1="29839" x2="63622" y2="28226"/>
                        <a14:foregroundMark x1="63622" y1="28226" x2="71635" y2="29032"/>
                        <a14:foregroundMark x1="35256" y1="72984" x2="57532" y2="69355"/>
                        <a14:foregroundMark x1="57532" y1="69355" x2="70032" y2="69758"/>
                        <a14:foregroundMark x1="70032" y1="69758" x2="71795" y2="72581"/>
                        <a14:foregroundMark x1="51282" y1="95161" x2="56410" y2="94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0927" y="5141141"/>
            <a:ext cx="1638750" cy="648283"/>
          </a:xfrm>
          <a:prstGeom prst="rect">
            <a:avLst/>
          </a:prstGeom>
        </p:spPr>
      </p:pic>
      <p:sp>
        <p:nvSpPr>
          <p:cNvPr id="30" name="文本框 8">
            <a:extLst>
              <a:ext uri="{FF2B5EF4-FFF2-40B4-BE49-F238E27FC236}">
                <a16:creationId xmlns:a16="http://schemas.microsoft.com/office/drawing/2014/main" id="{5DE4796F-2BEA-4300-9605-8061A6BFFD88}"/>
              </a:ext>
            </a:extLst>
          </p:cNvPr>
          <p:cNvSpPr txBox="1"/>
          <p:nvPr/>
        </p:nvSpPr>
        <p:spPr>
          <a:xfrm>
            <a:off x="2974949" y="5772740"/>
            <a:ext cx="117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spc="100" dirty="0">
                <a:latin typeface="等线" panose="02010600030101010101" pitchFamily="2" charset="-122"/>
                <a:ea typeface="等线" panose="02010600030101010101" pitchFamily="2" charset="-122"/>
              </a:rPr>
              <a:t>http</a:t>
            </a:r>
            <a:r>
              <a:rPr lang="zh-CN" altLang="en-US" sz="1100" spc="100" dirty="0">
                <a:latin typeface="等线" panose="02010600030101010101" pitchFamily="2" charset="-122"/>
                <a:ea typeface="等线" panose="02010600030101010101" pitchFamily="2" charset="-122"/>
              </a:rPr>
              <a:t>协议通信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8B634F1-5F14-4CAB-B02E-2D3805A568A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983" b="91026" l="10000" r="90000">
                        <a14:foregroundMark x1="49103" y1="19872" x2="38590" y2="18162"/>
                        <a14:foregroundMark x1="38590" y1="18162" x2="28718" y2="26496"/>
                        <a14:foregroundMark x1="28718" y1="26496" x2="23077" y2="44231"/>
                        <a14:foregroundMark x1="23077" y1="44231" x2="27179" y2="61325"/>
                        <a14:foregroundMark x1="27179" y1="61325" x2="52051" y2="73932"/>
                        <a14:foregroundMark x1="52051" y1="73932" x2="62949" y2="75214"/>
                        <a14:foregroundMark x1="62949" y1="75214" x2="69487" y2="72009"/>
                        <a14:foregroundMark x1="69487" y1="72009" x2="76154" y2="58333"/>
                        <a14:foregroundMark x1="76154" y1="58333" x2="74487" y2="47863"/>
                        <a14:foregroundMark x1="74487" y1="47863" x2="51795" y2="30769"/>
                        <a14:foregroundMark x1="51795" y1="30769" x2="48333" y2="30769"/>
                        <a14:foregroundMark x1="80513" y1="42094" x2="75897" y2="32692"/>
                        <a14:foregroundMark x1="75897" y1="32692" x2="42564" y2="10684"/>
                        <a14:foregroundMark x1="42564" y1="10684" x2="35641" y2="10897"/>
                        <a14:foregroundMark x1="35641" y1="10897" x2="27436" y2="19444"/>
                        <a14:foregroundMark x1="27436" y1="19444" x2="15897" y2="49573"/>
                        <a14:foregroundMark x1="15897" y1="49573" x2="17564" y2="62179"/>
                        <a14:foregroundMark x1="17564" y1="62179" x2="42179" y2="84615"/>
                        <a14:foregroundMark x1="42179" y1="84615" x2="52821" y2="87393"/>
                        <a14:foregroundMark x1="52821" y1="87393" x2="58974" y2="86325"/>
                        <a14:foregroundMark x1="13333" y1="54060" x2="17179" y2="66026"/>
                        <a14:foregroundMark x1="17179" y1="66026" x2="29487" y2="79701"/>
                        <a14:foregroundMark x1="29487" y1="79701" x2="45256" y2="86538"/>
                        <a14:foregroundMark x1="19872" y1="69017" x2="24872" y2="77137"/>
                        <a14:foregroundMark x1="24872" y1="77137" x2="47564" y2="87393"/>
                        <a14:foregroundMark x1="47564" y1="87393" x2="47821" y2="87393"/>
                        <a14:foregroundMark x1="14872" y1="60897" x2="17051" y2="71795"/>
                        <a14:foregroundMark x1="17051" y1="71795" x2="22692" y2="74786"/>
                        <a14:foregroundMark x1="14487" y1="49359" x2="12564" y2="60684"/>
                        <a14:foregroundMark x1="12564" y1="60684" x2="14103" y2="63034"/>
                        <a14:foregroundMark x1="23077" y1="26923" x2="17821" y2="35684"/>
                        <a14:foregroundMark x1="17821" y1="35684" x2="14359" y2="49359"/>
                        <a14:foregroundMark x1="14359" y1="49359" x2="14359" y2="50000"/>
                        <a14:foregroundMark x1="22179" y1="21581" x2="17821" y2="30983"/>
                        <a14:foregroundMark x1="17821" y1="30983" x2="14872" y2="50641"/>
                        <a14:foregroundMark x1="22949" y1="19444" x2="29231" y2="11966"/>
                        <a14:foregroundMark x1="29231" y1="11966" x2="36538" y2="10470"/>
                        <a14:foregroundMark x1="36538" y1="10470" x2="38077" y2="10470"/>
                        <a14:foregroundMark x1="38205" y1="11966" x2="45513" y2="9615"/>
                        <a14:foregroundMark x1="45513" y1="9615" x2="59872" y2="14957"/>
                        <a14:foregroundMark x1="59872" y1="14957" x2="62308" y2="16880"/>
                        <a14:foregroundMark x1="56282" y1="10684" x2="74872" y2="20940"/>
                        <a14:foregroundMark x1="74872" y1="20940" x2="81795" y2="30769"/>
                        <a14:foregroundMark x1="74615" y1="15385" x2="83333" y2="23932"/>
                        <a14:foregroundMark x1="83333" y1="23932" x2="85897" y2="31838"/>
                        <a14:foregroundMark x1="76538" y1="15385" x2="81795" y2="23932"/>
                        <a14:foregroundMark x1="81795" y1="23932" x2="87179" y2="40171"/>
                        <a14:foregroundMark x1="87179" y1="40171" x2="87692" y2="60684"/>
                        <a14:foregroundMark x1="85513" y1="35256" x2="82179" y2="61325"/>
                        <a14:foregroundMark x1="82179" y1="61325" x2="78846" y2="71368"/>
                        <a14:foregroundMark x1="78846" y1="71368" x2="71538" y2="81624"/>
                        <a14:foregroundMark x1="85128" y1="55556" x2="80769" y2="69872"/>
                        <a14:foregroundMark x1="80769" y1="69872" x2="72308" y2="83333"/>
                        <a14:foregroundMark x1="72308" y1="83333" x2="61410" y2="90812"/>
                        <a14:foregroundMark x1="72821" y1="80769" x2="30641" y2="86111"/>
                        <a14:foregroundMark x1="30641" y1="86111" x2="24487" y2="85256"/>
                        <a14:foregroundMark x1="61282" y1="91026" x2="36667" y2="86111"/>
                        <a14:foregroundMark x1="58718" y1="89530" x2="37436" y2="91026"/>
                        <a14:foregroundMark x1="26538" y1="10470" x2="43077" y2="10684"/>
                        <a14:foregroundMark x1="43077" y1="10684" x2="50897" y2="9188"/>
                        <a14:foregroundMark x1="50897" y1="9188" x2="75897" y2="12821"/>
                        <a14:foregroundMark x1="78077" y1="13034" x2="64359" y2="7906"/>
                        <a14:foregroundMark x1="64359" y1="7906" x2="33846" y2="5983"/>
                        <a14:foregroundMark x1="33846" y1="5983" x2="27051" y2="8974"/>
                        <a14:foregroundMark x1="27051" y1="8974" x2="20897" y2="15171"/>
                        <a14:foregroundMark x1="20897" y1="15171" x2="16795" y2="23504"/>
                        <a14:foregroundMark x1="16795" y1="23504" x2="13846" y2="46581"/>
                        <a14:foregroundMark x1="13846" y1="46581" x2="16410" y2="69444"/>
                        <a14:foregroundMark x1="16410" y1="69444" x2="21026" y2="79060"/>
                        <a14:foregroundMark x1="21026" y1="79060" x2="34487" y2="88462"/>
                        <a14:foregroundMark x1="34487" y1="88462" x2="35513" y2="88889"/>
                        <a14:foregroundMark x1="65513" y1="85470" x2="79487" y2="74359"/>
                        <a14:foregroundMark x1="79487" y1="74359" x2="84872" y2="66880"/>
                        <a14:foregroundMark x1="84872" y1="66880" x2="88205" y2="55769"/>
                        <a14:foregroundMark x1="88205" y1="55769" x2="84744" y2="21581"/>
                        <a14:foregroundMark x1="84744" y1="21581" x2="79359" y2="13034"/>
                        <a14:foregroundMark x1="79359" y1="13034" x2="65769" y2="6410"/>
                        <a14:foregroundMark x1="65769" y1="6410" x2="28077" y2="7692"/>
                        <a14:foregroundMark x1="28077" y1="7692" x2="22179" y2="13034"/>
                        <a14:foregroundMark x1="22179" y1="13034" x2="17564" y2="20940"/>
                        <a14:foregroundMark x1="17564" y1="20940" x2="14103" y2="33547"/>
                        <a14:foregroundMark x1="14103" y1="33547" x2="14103" y2="58120"/>
                        <a14:foregroundMark x1="14103" y1="58120" x2="15641" y2="68590"/>
                        <a14:foregroundMark x1="36026" y1="89316" x2="29103" y2="86111"/>
                        <a14:foregroundMark x1="29103" y1="86111" x2="22308" y2="78632"/>
                        <a14:foregroundMark x1="22308" y1="78632" x2="15128" y2="58974"/>
                        <a14:foregroundMark x1="15128" y1="58974" x2="15000" y2="36538"/>
                        <a14:foregroundMark x1="15000" y1="36538" x2="21923" y2="15385"/>
                        <a14:foregroundMark x1="21923" y1="15385" x2="27564" y2="7692"/>
                        <a14:foregroundMark x1="27564" y1="7692" x2="30769" y2="6197"/>
                        <a14:foregroundMark x1="31538" y1="46368" x2="38974" y2="50427"/>
                        <a14:foregroundMark x1="65641" y1="35256" x2="66410" y2="50214"/>
                        <a14:foregroundMark x1="66410" y1="50214" x2="68590" y2="56624"/>
                        <a14:foregroundMark x1="34872" y1="50641" x2="34744" y2="52564"/>
                        <a14:foregroundMark x1="75256" y1="40385" x2="78846" y2="52137"/>
                        <a14:foregroundMark x1="33718" y1="27137" x2="31538" y2="44017"/>
                        <a14:foregroundMark x1="31538" y1="44017" x2="34359" y2="56197"/>
                        <a14:foregroundMark x1="34359" y1="56197" x2="38590" y2="57479"/>
                      </a14:backgroundRemoval>
                    </a14:imgEffect>
                  </a14:imgLayer>
                </a14:imgProps>
              </a:ext>
            </a:extLst>
          </a:blip>
          <a:srcRect l="11095" t="4042" r="10955" b="8411"/>
          <a:stretch/>
        </p:blipFill>
        <p:spPr>
          <a:xfrm>
            <a:off x="4797739" y="2096504"/>
            <a:ext cx="2067848" cy="139346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95304DC-A0F2-430D-8C6D-4D9F2E300FDC}"/>
              </a:ext>
            </a:extLst>
          </p:cNvPr>
          <p:cNvSpPr txBox="1"/>
          <p:nvPr/>
        </p:nvSpPr>
        <p:spPr>
          <a:xfrm>
            <a:off x="4995929" y="3466490"/>
            <a:ext cx="182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思谋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大数据平台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2FDDFAA-48C6-470E-8480-74C4BE4E3E92}"/>
              </a:ext>
            </a:extLst>
          </p:cNvPr>
          <p:cNvSpPr txBox="1"/>
          <p:nvPr/>
        </p:nvSpPr>
        <p:spPr>
          <a:xfrm>
            <a:off x="4851031" y="5211698"/>
            <a:ext cx="220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思谋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图像平台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659AC0D-04D8-4C35-A701-A6A3D6AD94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9781" y="4261749"/>
            <a:ext cx="2321412" cy="91757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B6A4502-7224-4735-AC4B-37CA70ABBFFF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439783" y="1779473"/>
            <a:ext cx="600501" cy="579474"/>
          </a:xfrm>
          <a:prstGeom prst="rect">
            <a:avLst/>
          </a:prstGeom>
          <a:scene3d>
            <a:camera prst="orthographicFront">
              <a:rot lat="2400000" lon="2400000" rev="0"/>
            </a:camera>
            <a:lightRig rig="threePt" dir="t"/>
          </a:scene3d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A475AB1-DF42-48F2-B2D3-93178CB64493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019950" y="1757489"/>
            <a:ext cx="600501" cy="579474"/>
          </a:xfrm>
          <a:prstGeom prst="rect">
            <a:avLst/>
          </a:prstGeom>
          <a:scene3d>
            <a:camera prst="orthographicFront">
              <a:rot lat="2400000" lon="2400000" rev="0"/>
            </a:camera>
            <a:lightRig rig="threePt" dir="t"/>
          </a:scene3d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AD4CFEEF-9655-45DF-8D17-453A3E708C64}"/>
              </a:ext>
            </a:extLst>
          </p:cNvPr>
          <p:cNvSpPr txBox="1"/>
          <p:nvPr/>
        </p:nvSpPr>
        <p:spPr>
          <a:xfrm>
            <a:off x="7624831" y="2399812"/>
            <a:ext cx="141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生产过程监测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AD87104-4502-4179-BD55-9D58AF6097A7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7610941" y="1760458"/>
            <a:ext cx="600501" cy="579474"/>
          </a:xfrm>
          <a:prstGeom prst="rect">
            <a:avLst/>
          </a:prstGeom>
          <a:scene3d>
            <a:camera prst="orthographicFront">
              <a:rot lat="2400000" lon="2400000" rev="0"/>
            </a:camera>
            <a:lightRig rig="threePt" dir="t"/>
          </a:scene3d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F41283E1-0976-4D3B-9A1B-BED998F001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25" y="2904645"/>
            <a:ext cx="1201007" cy="600504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5CB2A60D-5BA8-4223-8765-0247AC75E9CB}"/>
              </a:ext>
            </a:extLst>
          </p:cNvPr>
          <p:cNvSpPr txBox="1"/>
          <p:nvPr/>
        </p:nvSpPr>
        <p:spPr>
          <a:xfrm>
            <a:off x="7622293" y="3489960"/>
            <a:ext cx="147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缺陷检测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&amp;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细分类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0CC7C73-237D-4094-BF86-D2EB52198E94}"/>
              </a:ext>
            </a:extLst>
          </p:cNvPr>
          <p:cNvSpPr txBox="1"/>
          <p:nvPr/>
        </p:nvSpPr>
        <p:spPr>
          <a:xfrm>
            <a:off x="7597553" y="4799697"/>
            <a:ext cx="1631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缺陷定位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&amp;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质量回溯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9FC4BBD2-55FA-4A70-8C98-606EB4B6851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61298" y="4130221"/>
            <a:ext cx="961637" cy="704711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9E9E2C21-E7FA-47D3-A5C9-8B87F7C46DEF}"/>
              </a:ext>
            </a:extLst>
          </p:cNvPr>
          <p:cNvSpPr txBox="1"/>
          <p:nvPr/>
        </p:nvSpPr>
        <p:spPr>
          <a:xfrm>
            <a:off x="7597553" y="5834454"/>
            <a:ext cx="1631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趋势预测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&amp;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参数调优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1D73B981-4B7B-4627-BB6B-87034E4E80A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31195" y="5342570"/>
            <a:ext cx="1099869" cy="49874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B8DEE48-6030-4114-B070-41124C4C393F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29313" y="1723529"/>
            <a:ext cx="847224" cy="713451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4CD491A-C6A3-441F-AEB8-E8B1C8678325}"/>
              </a:ext>
            </a:extLst>
          </p:cNvPr>
          <p:cNvSpPr txBox="1"/>
          <p:nvPr/>
        </p:nvSpPr>
        <p:spPr>
          <a:xfrm>
            <a:off x="9821095" y="2436980"/>
            <a:ext cx="847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良率提升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D157F2C-EABF-47F0-9D3C-0C78635A355A}"/>
              </a:ext>
            </a:extLst>
          </p:cNvPr>
          <p:cNvSpPr txBox="1"/>
          <p:nvPr/>
        </p:nvSpPr>
        <p:spPr>
          <a:xfrm>
            <a:off x="9780716" y="3570233"/>
            <a:ext cx="94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产能扩大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0488C04D-5DD3-4196-9FFC-7215131847CB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76924" y="2809248"/>
            <a:ext cx="961636" cy="972204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8B1BC7C7-DDB2-4EEB-9945-275AD99E4619}"/>
              </a:ext>
            </a:extLst>
          </p:cNvPr>
          <p:cNvSpPr txBox="1"/>
          <p:nvPr/>
        </p:nvSpPr>
        <p:spPr>
          <a:xfrm>
            <a:off x="9794143" y="4682621"/>
            <a:ext cx="874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人力取代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DB06B7D5-5CE8-415F-B813-85EF2CBF3824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00770" y="4123093"/>
            <a:ext cx="686269" cy="640518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73752E6D-4E88-4CF9-8E01-BC543CAA39C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00770" y="5281350"/>
            <a:ext cx="746690" cy="553104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D00E09D5-E1C1-4B1E-AC29-15920AE44493}"/>
              </a:ext>
            </a:extLst>
          </p:cNvPr>
          <p:cNvSpPr txBox="1"/>
          <p:nvPr/>
        </p:nvSpPr>
        <p:spPr>
          <a:xfrm>
            <a:off x="9804303" y="5808607"/>
            <a:ext cx="874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工艺改善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0" name="右箭头 92">
            <a:extLst>
              <a:ext uri="{FF2B5EF4-FFF2-40B4-BE49-F238E27FC236}">
                <a16:creationId xmlns:a16="http://schemas.microsoft.com/office/drawing/2014/main" id="{0636ACC7-7486-4587-A1DF-09126F429C95}"/>
              </a:ext>
            </a:extLst>
          </p:cNvPr>
          <p:cNvSpPr/>
          <p:nvPr/>
        </p:nvSpPr>
        <p:spPr bwMode="auto">
          <a:xfrm>
            <a:off x="2053755" y="3476928"/>
            <a:ext cx="470724" cy="7378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txBody>
          <a:bodyPr wrap="none" lIns="121935" tIns="60968" rIns="121935" bIns="60968" anchor="ctr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marL="214224" marR="0" indent="-214224" algn="ctr" defTabSz="697421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 typeface="Wingdings" pitchFamily="2" charset="2"/>
              <a:buChar char="n"/>
              <a:tabLst/>
              <a:defRPr/>
            </a:pPr>
            <a:endParaRPr lang="zh-CN" altLang="en-US" sz="1000" b="1" ker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itchFamily="34" charset="0"/>
              <a:sym typeface="Arial"/>
            </a:endParaRPr>
          </a:p>
        </p:txBody>
      </p:sp>
      <p:sp>
        <p:nvSpPr>
          <p:cNvPr id="61" name="右箭头 92">
            <a:extLst>
              <a:ext uri="{FF2B5EF4-FFF2-40B4-BE49-F238E27FC236}">
                <a16:creationId xmlns:a16="http://schemas.microsoft.com/office/drawing/2014/main" id="{577D993C-B878-43CA-9234-7CB86C9BE9D7}"/>
              </a:ext>
            </a:extLst>
          </p:cNvPr>
          <p:cNvSpPr/>
          <p:nvPr/>
        </p:nvSpPr>
        <p:spPr bwMode="auto">
          <a:xfrm>
            <a:off x="4329739" y="3476928"/>
            <a:ext cx="470724" cy="7378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txBody>
          <a:bodyPr wrap="none" lIns="121935" tIns="60968" rIns="121935" bIns="60968" anchor="ctr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marL="214224" marR="0" indent="-214224" algn="ctr" defTabSz="697421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 typeface="Wingdings" pitchFamily="2" charset="2"/>
              <a:buChar char="n"/>
              <a:tabLst/>
              <a:defRPr/>
            </a:pPr>
            <a:endParaRPr lang="zh-CN" altLang="en-US" sz="1000" b="1" ker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itchFamily="34" charset="0"/>
              <a:sym typeface="Arial"/>
            </a:endParaRPr>
          </a:p>
        </p:txBody>
      </p:sp>
      <p:sp>
        <p:nvSpPr>
          <p:cNvPr id="62" name="右箭头 92">
            <a:extLst>
              <a:ext uri="{FF2B5EF4-FFF2-40B4-BE49-F238E27FC236}">
                <a16:creationId xmlns:a16="http://schemas.microsoft.com/office/drawing/2014/main" id="{9016E576-4B61-482D-B2AA-9D55E7EC3CBD}"/>
              </a:ext>
            </a:extLst>
          </p:cNvPr>
          <p:cNvSpPr/>
          <p:nvPr/>
        </p:nvSpPr>
        <p:spPr bwMode="auto">
          <a:xfrm>
            <a:off x="7072762" y="3507715"/>
            <a:ext cx="470724" cy="7378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txBody>
          <a:bodyPr wrap="none" lIns="121935" tIns="60968" rIns="121935" bIns="60968" anchor="ctr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marL="214224" marR="0" indent="-214224" algn="ctr" defTabSz="697421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 typeface="Wingdings" pitchFamily="2" charset="2"/>
              <a:buChar char="n"/>
              <a:tabLst/>
              <a:defRPr/>
            </a:pPr>
            <a:endParaRPr lang="zh-CN" altLang="en-US" sz="1000" b="1" ker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itchFamily="34" charset="0"/>
              <a:sym typeface="Arial"/>
            </a:endParaRPr>
          </a:p>
        </p:txBody>
      </p:sp>
      <p:sp>
        <p:nvSpPr>
          <p:cNvPr id="63" name="右箭头 92">
            <a:extLst>
              <a:ext uri="{FF2B5EF4-FFF2-40B4-BE49-F238E27FC236}">
                <a16:creationId xmlns:a16="http://schemas.microsoft.com/office/drawing/2014/main" id="{DB1A45B1-FE91-4356-946E-A2A943FACB00}"/>
              </a:ext>
            </a:extLst>
          </p:cNvPr>
          <p:cNvSpPr/>
          <p:nvPr/>
        </p:nvSpPr>
        <p:spPr bwMode="auto">
          <a:xfrm>
            <a:off x="9263986" y="3507714"/>
            <a:ext cx="470724" cy="7378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txBody>
          <a:bodyPr wrap="none" lIns="121935" tIns="60968" rIns="121935" bIns="60968" anchor="ctr" anchorCtr="0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marL="214224" marR="0" indent="-214224" algn="ctr" defTabSz="697421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 typeface="Wingdings" pitchFamily="2" charset="2"/>
              <a:buChar char="n"/>
              <a:tabLst/>
              <a:defRPr/>
            </a:pPr>
            <a:endParaRPr lang="zh-CN" altLang="en-US" sz="1000" b="1" ker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4577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75774B-D0CC-48B7-B604-70ED0CC1A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zh-CN" altLang="en-US" sz="60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75105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998FD3-CEEB-46E8-A096-4A22EE4ACCE9}"/>
              </a:ext>
            </a:extLst>
          </p:cNvPr>
          <p:cNvSpPr txBox="1"/>
          <p:nvPr/>
        </p:nvSpPr>
        <p:spPr>
          <a:xfrm>
            <a:off x="8955874" y="5108638"/>
            <a:ext cx="14875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800" b="1" spc="100" dirty="0">
                <a:solidFill>
                  <a:srgbClr val="043E6F"/>
                </a:solidFill>
                <a:latin typeface="+mj-ea"/>
                <a:ea typeface="+mj-ea"/>
              </a:rPr>
              <a:t>应用场景</a:t>
            </a:r>
          </a:p>
        </p:txBody>
      </p:sp>
    </p:spTree>
    <p:extLst>
      <p:ext uri="{BB962C8B-B14F-4D97-AF65-F5344CB8AC3E}">
        <p14:creationId xmlns:p14="http://schemas.microsoft.com/office/powerpoint/2010/main" val="52241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B412-963A-43BA-A8E9-17639D9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/>
              <a:t>我们的客户</a:t>
            </a:r>
            <a:endParaRPr lang="en-HK" spc="100" dirty="0">
              <a:latin typeface="+mj-ea"/>
              <a:ea typeface="+mj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16BFA6F-5CA4-7E4C-993A-12D9B15F3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78" y="1803605"/>
            <a:ext cx="3159496" cy="35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6213F-B426-1F4C-A5DC-0AC9F7D6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63" y="1704632"/>
            <a:ext cx="2598132" cy="66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華通電腦股份有限公司">
            <a:extLst>
              <a:ext uri="{FF2B5EF4-FFF2-40B4-BE49-F238E27FC236}">
                <a16:creationId xmlns:a16="http://schemas.microsoft.com/office/drawing/2014/main" id="{FDBA479A-4B2D-D341-AEB4-0AA92CAD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39" y="2905531"/>
            <a:ext cx="2732361" cy="68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29B677-AFD2-4A45-86E0-73B70D23A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277" y="2986754"/>
            <a:ext cx="2486318" cy="60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951063F-91C8-4E48-AE58-5CD69707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43" y="3981210"/>
            <a:ext cx="3641152" cy="121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3B8216-1CB2-4D00-9181-3165D2EB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962" y="1596608"/>
            <a:ext cx="1721197" cy="69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TM Technologies">
            <a:extLst>
              <a:ext uri="{FF2B5EF4-FFF2-40B4-BE49-F238E27FC236}">
                <a16:creationId xmlns:a16="http://schemas.microsoft.com/office/drawing/2014/main" id="{690117DD-B716-4637-86C2-C502D5BD5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3" y="4224920"/>
            <a:ext cx="3641152" cy="69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兴森科技">
            <a:extLst>
              <a:ext uri="{FF2B5EF4-FFF2-40B4-BE49-F238E27FC236}">
                <a16:creationId xmlns:a16="http://schemas.microsoft.com/office/drawing/2014/main" id="{082F9A94-1A74-4130-814B-CAFE65B7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29" y="4297696"/>
            <a:ext cx="1954434" cy="5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2019台灣50產業地圖南亞科技(2408) - 工商時報">
            <a:extLst>
              <a:ext uri="{FF2B5EF4-FFF2-40B4-BE49-F238E27FC236}">
                <a16:creationId xmlns:a16="http://schemas.microsoft.com/office/drawing/2014/main" id="{FE204666-9CBB-4CBE-8B61-533380C9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44" y="2800861"/>
            <a:ext cx="3073893" cy="98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60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5571-CFD9-43F1-983F-509E4ACD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00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假点过滤的应用环节</a:t>
            </a:r>
            <a:endParaRPr lang="en-HK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A5ACFD8-C93B-EA42-BCC6-81123AD94706}"/>
              </a:ext>
            </a:extLst>
          </p:cNvPr>
          <p:cNvSpPr txBox="1">
            <a:spLocks/>
          </p:cNvSpPr>
          <p:nvPr/>
        </p:nvSpPr>
        <p:spPr>
          <a:xfrm>
            <a:off x="1033458" y="1730132"/>
            <a:ext cx="2932256" cy="310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内</a:t>
            </a:r>
            <a:r>
              <a:rPr lang="en-US" altLang="zh-CN" b="1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b="1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外层</a:t>
            </a:r>
            <a:r>
              <a:rPr lang="en-US" altLang="zh-CN" b="1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AOI</a:t>
            </a:r>
            <a:endParaRPr lang="zh-CN" altLang="en-US" b="1" dirty="0">
              <a:solidFill>
                <a:srgbClr val="043E6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35F594-4305-9A49-8D88-F78F17BAA428}"/>
              </a:ext>
            </a:extLst>
          </p:cNvPr>
          <p:cNvSpPr txBox="1">
            <a:spLocks/>
          </p:cNvSpPr>
          <p:nvPr/>
        </p:nvSpPr>
        <p:spPr>
          <a:xfrm>
            <a:off x="4656001" y="1730132"/>
            <a:ext cx="2880000" cy="310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成检</a:t>
            </a:r>
            <a:r>
              <a:rPr lang="en-US" altLang="zh-CN" b="1" spc="100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AVI</a:t>
            </a:r>
            <a:endParaRPr lang="zh-CN" altLang="en-US" b="1" spc="100" dirty="0">
              <a:solidFill>
                <a:srgbClr val="043E6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702869-7F3D-4818-9FB7-E65ACC472B7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58" y="2271091"/>
            <a:ext cx="2880000" cy="2160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260BB70C-7C0A-456F-B7D8-B4BBF53FABB3}"/>
              </a:ext>
            </a:extLst>
          </p:cNvPr>
          <p:cNvSpPr txBox="1">
            <a:spLocks/>
          </p:cNvSpPr>
          <p:nvPr/>
        </p:nvSpPr>
        <p:spPr>
          <a:xfrm>
            <a:off x="8226286" y="1730133"/>
            <a:ext cx="2932256" cy="310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474646"/>
                </a:solidFill>
                <a:latin typeface="Arial" panose="020B0604020202020204" pitchFamily="34" charset="0"/>
                <a:ea typeface="思源黑体 CN Normal" panose="02010600030101010101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043E6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其他过程检（如成型前）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DC8CD6C-D347-4C79-8444-3C884E319AB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01" y="2271091"/>
            <a:ext cx="2880000" cy="216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A06EE2-5A8D-4EE7-8810-AD4326A156A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78544" y="2271091"/>
            <a:ext cx="2880000" cy="2160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915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5571-CFD9-43F1-983F-509E4ACD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>
                <a:latin typeface="等线" panose="02010600030101010101" pitchFamily="2" charset="-122"/>
                <a:ea typeface="等线" panose="02010600030101010101" pitchFamily="2" charset="-122"/>
              </a:rPr>
              <a:t>用户痛点</a:t>
            </a:r>
            <a:endParaRPr lang="en-HK" spc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924CB61-2B62-4E55-9CA2-02C15D9A12C9}"/>
              </a:ext>
            </a:extLst>
          </p:cNvPr>
          <p:cNvCxnSpPr/>
          <p:nvPr/>
        </p:nvCxnSpPr>
        <p:spPr>
          <a:xfrm>
            <a:off x="683491" y="2523759"/>
            <a:ext cx="1228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D946BF-59B8-437F-8581-554F44D6EA6B}"/>
              </a:ext>
            </a:extLst>
          </p:cNvPr>
          <p:cNvSpPr txBox="1"/>
          <p:nvPr/>
        </p:nvSpPr>
        <p:spPr>
          <a:xfrm>
            <a:off x="757382" y="2069659"/>
            <a:ext cx="11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待检物料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959E38-A35B-4442-B611-D02E235995F3}"/>
              </a:ext>
            </a:extLst>
          </p:cNvPr>
          <p:cNvSpPr txBox="1"/>
          <p:nvPr/>
        </p:nvSpPr>
        <p:spPr>
          <a:xfrm>
            <a:off x="2063497" y="1181456"/>
            <a:ext cx="236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AOI/AVI/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拍照机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7DC511B-4CDE-4023-A5CD-03333DA9B136}"/>
              </a:ext>
            </a:extLst>
          </p:cNvPr>
          <p:cNvCxnSpPr/>
          <p:nvPr/>
        </p:nvCxnSpPr>
        <p:spPr>
          <a:xfrm>
            <a:off x="4613567" y="2523759"/>
            <a:ext cx="1228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2216A80-F195-44C1-BF30-3112F437118A}"/>
              </a:ext>
            </a:extLst>
          </p:cNvPr>
          <p:cNvSpPr txBox="1"/>
          <p:nvPr/>
        </p:nvSpPr>
        <p:spPr>
          <a:xfrm>
            <a:off x="5997888" y="1185923"/>
            <a:ext cx="21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密集人工复判作业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5D4CCF2-1C2C-48CA-9231-4B7D9CB33407}"/>
              </a:ext>
            </a:extLst>
          </p:cNvPr>
          <p:cNvCxnSpPr/>
          <p:nvPr/>
        </p:nvCxnSpPr>
        <p:spPr>
          <a:xfrm>
            <a:off x="8386618" y="2525215"/>
            <a:ext cx="1228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6518B39-76D0-49B6-B257-F6DD812D0E29}"/>
              </a:ext>
            </a:extLst>
          </p:cNvPr>
          <p:cNvSpPr txBox="1"/>
          <p:nvPr/>
        </p:nvSpPr>
        <p:spPr>
          <a:xfrm>
            <a:off x="9987107" y="1432601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人工抽检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0CD5E48-2AB5-4819-B681-4A4902AFC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04" b="94337" l="4717" r="95283">
                        <a14:foregroundMark x1="91509" y1="90615" x2="91509" y2="90615"/>
                        <a14:foregroundMark x1="80189" y1="84790" x2="80189" y2="84790"/>
                        <a14:foregroundMark x1="65881" y1="71683" x2="84591" y2="80906"/>
                        <a14:foregroundMark x1="58962" y1="66667" x2="58962" y2="66667"/>
                        <a14:foregroundMark x1="88208" y1="94337" x2="88208" y2="94337"/>
                        <a14:foregroundMark x1="8962" y1="29126" x2="8962" y2="29126"/>
                        <a14:foregroundMark x1="4874" y1="25243" x2="4874" y2="25243"/>
                        <a14:foregroundMark x1="25314" y1="4854" x2="25314" y2="4854"/>
                        <a14:foregroundMark x1="24843" y1="2265" x2="24843" y2="2265"/>
                        <a14:foregroundMark x1="95283" y1="90291" x2="95283" y2="902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9797" y="1881526"/>
            <a:ext cx="1147403" cy="111493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50322FD-8BFF-4CFC-8603-4F6084242E67}"/>
              </a:ext>
            </a:extLst>
          </p:cNvPr>
          <p:cNvSpPr txBox="1"/>
          <p:nvPr/>
        </p:nvSpPr>
        <p:spPr>
          <a:xfrm>
            <a:off x="9932954" y="2033326"/>
            <a:ext cx="6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抽检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9A5A836-6F46-4D94-8F4A-9780954CA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96875" l="2391" r="98261">
                        <a14:foregroundMark x1="15217" y1="26042" x2="20000" y2="78819"/>
                        <a14:foregroundMark x1="8261" y1="83333" x2="6739" y2="87847"/>
                        <a14:foregroundMark x1="17391" y1="23958" x2="19348" y2="17361"/>
                        <a14:foregroundMark x1="24348" y1="20486" x2="24348" y2="36806"/>
                        <a14:foregroundMark x1="27609" y1="26042" x2="27609" y2="26042"/>
                        <a14:foregroundMark x1="25000" y1="46181" x2="25000" y2="46181"/>
                        <a14:foregroundMark x1="54783" y1="25000" x2="57391" y2="49653"/>
                        <a14:foregroundMark x1="57391" y1="49653" x2="68913" y2="55903"/>
                        <a14:foregroundMark x1="68913" y1="55903" x2="80870" y2="57292"/>
                        <a14:foregroundMark x1="80870" y1="57292" x2="80435" y2="54514"/>
                        <a14:foregroundMark x1="21739" y1="16667" x2="11304" y2="24653"/>
                        <a14:foregroundMark x1="11304" y1="24653" x2="11304" y2="42708"/>
                        <a14:foregroundMark x1="11304" y1="42708" x2="11522" y2="42708"/>
                        <a14:foregroundMark x1="50435" y1="94792" x2="80000" y2="96875"/>
                        <a14:foregroundMark x1="80000" y1="96875" x2="93261" y2="96528"/>
                        <a14:foregroundMark x1="64565" y1="63194" x2="69565" y2="89583"/>
                        <a14:foregroundMark x1="36304" y1="89931" x2="36304" y2="89931"/>
                        <a14:foregroundMark x1="43913" y1="92361" x2="43913" y2="92361"/>
                        <a14:foregroundMark x1="39565" y1="90972" x2="39565" y2="90972"/>
                        <a14:foregroundMark x1="36522" y1="89583" x2="36522" y2="89583"/>
                        <a14:foregroundMark x1="39565" y1="89931" x2="39565" y2="89931"/>
                        <a14:foregroundMark x1="41957" y1="90972" x2="41957" y2="90972"/>
                        <a14:foregroundMark x1="39565" y1="90625" x2="39565" y2="90625"/>
                        <a14:foregroundMark x1="53043" y1="89931" x2="55435" y2="89236"/>
                        <a14:foregroundMark x1="55000" y1="90972" x2="50870" y2="91667"/>
                        <a14:foregroundMark x1="51739" y1="88194" x2="45000" y2="95139"/>
                        <a14:foregroundMark x1="52391" y1="91667" x2="42609" y2="90972"/>
                        <a14:foregroundMark x1="54348" y1="23958" x2="59565" y2="39236"/>
                        <a14:foregroundMark x1="59565" y1="39236" x2="59565" y2="39236"/>
                        <a14:foregroundMark x1="69565" y1="53125" x2="66304" y2="73611"/>
                        <a14:foregroundMark x1="98261" y1="96875" x2="98261" y2="96875"/>
                        <a14:foregroundMark x1="6957" y1="96528" x2="18261" y2="96875"/>
                        <a14:foregroundMark x1="3261" y1="82986" x2="2391" y2="9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9213" y="1881526"/>
            <a:ext cx="646234" cy="40459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AA80802-A1A5-403D-9728-D54B9BE7B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96875" l="2391" r="98261">
                        <a14:foregroundMark x1="15217" y1="26042" x2="20000" y2="78819"/>
                        <a14:foregroundMark x1="8261" y1="83333" x2="6739" y2="87847"/>
                        <a14:foregroundMark x1="17391" y1="23958" x2="19348" y2="17361"/>
                        <a14:foregroundMark x1="24348" y1="20486" x2="24348" y2="36806"/>
                        <a14:foregroundMark x1="27609" y1="26042" x2="27609" y2="26042"/>
                        <a14:foregroundMark x1="25000" y1="46181" x2="25000" y2="46181"/>
                        <a14:foregroundMark x1="54783" y1="25000" x2="57391" y2="49653"/>
                        <a14:foregroundMark x1="57391" y1="49653" x2="68913" y2="55903"/>
                        <a14:foregroundMark x1="68913" y1="55903" x2="80870" y2="57292"/>
                        <a14:foregroundMark x1="80870" y1="57292" x2="80435" y2="54514"/>
                        <a14:foregroundMark x1="21739" y1="16667" x2="11304" y2="24653"/>
                        <a14:foregroundMark x1="11304" y1="24653" x2="11304" y2="42708"/>
                        <a14:foregroundMark x1="11304" y1="42708" x2="11522" y2="42708"/>
                        <a14:foregroundMark x1="50435" y1="94792" x2="80000" y2="96875"/>
                        <a14:foregroundMark x1="80000" y1="96875" x2="93261" y2="96528"/>
                        <a14:foregroundMark x1="64565" y1="63194" x2="69565" y2="89583"/>
                        <a14:foregroundMark x1="36304" y1="89931" x2="36304" y2="89931"/>
                        <a14:foregroundMark x1="43913" y1="92361" x2="43913" y2="92361"/>
                        <a14:foregroundMark x1="39565" y1="90972" x2="39565" y2="90972"/>
                        <a14:foregroundMark x1="36522" y1="89583" x2="36522" y2="89583"/>
                        <a14:foregroundMark x1="39565" y1="89931" x2="39565" y2="89931"/>
                        <a14:foregroundMark x1="41957" y1="90972" x2="41957" y2="90972"/>
                        <a14:foregroundMark x1="39565" y1="90625" x2="39565" y2="90625"/>
                        <a14:foregroundMark x1="53043" y1="89931" x2="55435" y2="89236"/>
                        <a14:foregroundMark x1="55000" y1="90972" x2="50870" y2="91667"/>
                        <a14:foregroundMark x1="51739" y1="88194" x2="45000" y2="95139"/>
                        <a14:foregroundMark x1="52391" y1="91667" x2="42609" y2="90972"/>
                        <a14:foregroundMark x1="54348" y1="23958" x2="59565" y2="39236"/>
                        <a14:foregroundMark x1="59565" y1="39236" x2="59565" y2="39236"/>
                        <a14:foregroundMark x1="69565" y1="53125" x2="66304" y2="73611"/>
                        <a14:foregroundMark x1="98261" y1="96875" x2="98261" y2="96875"/>
                        <a14:foregroundMark x1="6957" y1="96528" x2="18261" y2="96875"/>
                        <a14:foregroundMark x1="3261" y1="82986" x2="2391" y2="9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2330" y="2246704"/>
            <a:ext cx="646234" cy="40459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EB81FA0-5006-4288-917F-F8F2799A7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96875" l="2391" r="98261">
                        <a14:foregroundMark x1="15217" y1="26042" x2="20000" y2="78819"/>
                        <a14:foregroundMark x1="8261" y1="83333" x2="6739" y2="87847"/>
                        <a14:foregroundMark x1="17391" y1="23958" x2="19348" y2="17361"/>
                        <a14:foregroundMark x1="24348" y1="20486" x2="24348" y2="36806"/>
                        <a14:foregroundMark x1="27609" y1="26042" x2="27609" y2="26042"/>
                        <a14:foregroundMark x1="25000" y1="46181" x2="25000" y2="46181"/>
                        <a14:foregroundMark x1="54783" y1="25000" x2="57391" y2="49653"/>
                        <a14:foregroundMark x1="57391" y1="49653" x2="68913" y2="55903"/>
                        <a14:foregroundMark x1="68913" y1="55903" x2="80870" y2="57292"/>
                        <a14:foregroundMark x1="80870" y1="57292" x2="80435" y2="54514"/>
                        <a14:foregroundMark x1="21739" y1="16667" x2="11304" y2="24653"/>
                        <a14:foregroundMark x1="11304" y1="24653" x2="11304" y2="42708"/>
                        <a14:foregroundMark x1="11304" y1="42708" x2="11522" y2="42708"/>
                        <a14:foregroundMark x1="50435" y1="94792" x2="80000" y2="96875"/>
                        <a14:foregroundMark x1="80000" y1="96875" x2="93261" y2="96528"/>
                        <a14:foregroundMark x1="64565" y1="63194" x2="69565" y2="89583"/>
                        <a14:foregroundMark x1="36304" y1="89931" x2="36304" y2="89931"/>
                        <a14:foregroundMark x1="43913" y1="92361" x2="43913" y2="92361"/>
                        <a14:foregroundMark x1="39565" y1="90972" x2="39565" y2="90972"/>
                        <a14:foregroundMark x1="36522" y1="89583" x2="36522" y2="89583"/>
                        <a14:foregroundMark x1="39565" y1="89931" x2="39565" y2="89931"/>
                        <a14:foregroundMark x1="41957" y1="90972" x2="41957" y2="90972"/>
                        <a14:foregroundMark x1="39565" y1="90625" x2="39565" y2="90625"/>
                        <a14:foregroundMark x1="53043" y1="89931" x2="55435" y2="89236"/>
                        <a14:foregroundMark x1="55000" y1="90972" x2="50870" y2="91667"/>
                        <a14:foregroundMark x1="51739" y1="88194" x2="45000" y2="95139"/>
                        <a14:foregroundMark x1="52391" y1="91667" x2="42609" y2="90972"/>
                        <a14:foregroundMark x1="54348" y1="23958" x2="59565" y2="39236"/>
                        <a14:foregroundMark x1="59565" y1="39236" x2="59565" y2="39236"/>
                        <a14:foregroundMark x1="69565" y1="53125" x2="66304" y2="73611"/>
                        <a14:foregroundMark x1="98261" y1="96875" x2="98261" y2="96875"/>
                        <a14:foregroundMark x1="6957" y1="96528" x2="18261" y2="96875"/>
                        <a14:foregroundMark x1="3261" y1="82986" x2="2391" y2="9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5524" y="2649983"/>
            <a:ext cx="646234" cy="40459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FBD877F8-BF76-4AF2-9A4D-BD27D678AA2D}"/>
              </a:ext>
            </a:extLst>
          </p:cNvPr>
          <p:cNvSpPr/>
          <p:nvPr/>
        </p:nvSpPr>
        <p:spPr>
          <a:xfrm>
            <a:off x="2063497" y="4210229"/>
            <a:ext cx="379202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人力成本</a:t>
            </a:r>
            <a:endParaRPr kumimoji="1" lang="en-US" altLang="zh-CN" sz="1400" kern="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n"/>
            </a:pPr>
            <a:r>
              <a:rPr kumimoji="1"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人工质检耗费大量人力，人工成本高企。</a:t>
            </a:r>
            <a:endParaRPr kumimoji="1" lang="en-US" altLang="zh-CN" sz="1400" kern="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n"/>
            </a:pPr>
            <a:r>
              <a:rPr kumimoji="1"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质检要求严格，合格的质检人员培养成本高、招聘难度大。</a:t>
            </a:r>
            <a:endParaRPr kumimoji="1" lang="en-US" altLang="zh-CN" sz="1400" kern="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42" name="图形 43" descr="业务增长">
            <a:extLst>
              <a:ext uri="{FF2B5EF4-FFF2-40B4-BE49-F238E27FC236}">
                <a16:creationId xmlns:a16="http://schemas.microsoft.com/office/drawing/2014/main" id="{B327C795-204F-4A34-B45F-A5ABC6F120EF}"/>
              </a:ext>
            </a:extLst>
          </p:cNvPr>
          <p:cNvGrpSpPr/>
          <p:nvPr/>
        </p:nvGrpSpPr>
        <p:grpSpPr>
          <a:xfrm>
            <a:off x="884657" y="4383603"/>
            <a:ext cx="1077626" cy="896040"/>
            <a:chOff x="949880" y="2083086"/>
            <a:chExt cx="1077626" cy="89604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3" name="任意形状 4">
              <a:extLst>
                <a:ext uri="{FF2B5EF4-FFF2-40B4-BE49-F238E27FC236}">
                  <a16:creationId xmlns:a16="http://schemas.microsoft.com/office/drawing/2014/main" id="{45179C16-32C7-49E1-B009-A7999721A30C}"/>
                </a:ext>
              </a:extLst>
            </p:cNvPr>
            <p:cNvSpPr/>
            <p:nvPr/>
          </p:nvSpPr>
          <p:spPr>
            <a:xfrm>
              <a:off x="961251" y="2298264"/>
              <a:ext cx="1066255" cy="680862"/>
            </a:xfrm>
            <a:custGeom>
              <a:avLst/>
              <a:gdLst>
                <a:gd name="connsiteX0" fmla="*/ 861997 w 1066255"/>
                <a:gd name="connsiteY0" fmla="*/ 259498 h 680861"/>
                <a:gd name="connsiteX1" fmla="*/ 991746 w 1066255"/>
                <a:gd name="connsiteY1" fmla="*/ 129749 h 680861"/>
                <a:gd name="connsiteX2" fmla="*/ 1067540 w 1066255"/>
                <a:gd name="connsiteY2" fmla="*/ 205543 h 680861"/>
                <a:gd name="connsiteX3" fmla="*/ 1067540 w 1066255"/>
                <a:gd name="connsiteY3" fmla="*/ 0 h 680861"/>
                <a:gd name="connsiteX4" fmla="*/ 861997 w 1066255"/>
                <a:gd name="connsiteY4" fmla="*/ 0 h 680861"/>
                <a:gd name="connsiteX5" fmla="*/ 937791 w 1066255"/>
                <a:gd name="connsiteY5" fmla="*/ 75794 h 680861"/>
                <a:gd name="connsiteX6" fmla="*/ 810611 w 1066255"/>
                <a:gd name="connsiteY6" fmla="*/ 202974 h 680861"/>
                <a:gd name="connsiteX7" fmla="*/ 592221 w 1066255"/>
                <a:gd name="connsiteY7" fmla="*/ 421364 h 680861"/>
                <a:gd name="connsiteX8" fmla="*/ 399525 w 1066255"/>
                <a:gd name="connsiteY8" fmla="*/ 228667 h 680861"/>
                <a:gd name="connsiteX9" fmla="*/ 0 w 1066255"/>
                <a:gd name="connsiteY9" fmla="*/ 628191 h 680861"/>
                <a:gd name="connsiteX10" fmla="*/ 53955 w 1066255"/>
                <a:gd name="connsiteY10" fmla="*/ 682146 h 680861"/>
                <a:gd name="connsiteX11" fmla="*/ 399525 w 1066255"/>
                <a:gd name="connsiteY11" fmla="*/ 336577 h 680861"/>
                <a:gd name="connsiteX12" fmla="*/ 592221 w 1066255"/>
                <a:gd name="connsiteY12" fmla="*/ 529274 h 680861"/>
                <a:gd name="connsiteX13" fmla="*/ 861997 w 1066255"/>
                <a:gd name="connsiteY13" fmla="*/ 259498 h 68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6255" h="680861">
                  <a:moveTo>
                    <a:pt x="861997" y="259498"/>
                  </a:moveTo>
                  <a:lnTo>
                    <a:pt x="991746" y="129749"/>
                  </a:lnTo>
                  <a:lnTo>
                    <a:pt x="1067540" y="205543"/>
                  </a:lnTo>
                  <a:lnTo>
                    <a:pt x="1067540" y="0"/>
                  </a:lnTo>
                  <a:lnTo>
                    <a:pt x="861997" y="0"/>
                  </a:lnTo>
                  <a:lnTo>
                    <a:pt x="937791" y="75794"/>
                  </a:lnTo>
                  <a:lnTo>
                    <a:pt x="810611" y="202974"/>
                  </a:lnTo>
                  <a:lnTo>
                    <a:pt x="592221" y="421364"/>
                  </a:lnTo>
                  <a:lnTo>
                    <a:pt x="399525" y="228667"/>
                  </a:lnTo>
                  <a:lnTo>
                    <a:pt x="0" y="628191"/>
                  </a:lnTo>
                  <a:lnTo>
                    <a:pt x="53955" y="682146"/>
                  </a:lnTo>
                  <a:lnTo>
                    <a:pt x="399525" y="336577"/>
                  </a:lnTo>
                  <a:lnTo>
                    <a:pt x="592221" y="529274"/>
                  </a:lnTo>
                  <a:lnTo>
                    <a:pt x="861997" y="259498"/>
                  </a:lnTo>
                  <a:close/>
                </a:path>
              </a:pathLst>
            </a:custGeom>
            <a:solidFill>
              <a:schemeClr val="accent2"/>
            </a:solidFill>
            <a:ln w="17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4" name="任意形状 5">
              <a:extLst>
                <a:ext uri="{FF2B5EF4-FFF2-40B4-BE49-F238E27FC236}">
                  <a16:creationId xmlns:a16="http://schemas.microsoft.com/office/drawing/2014/main" id="{D0DA527C-6758-4ACF-A396-DAA7EA0D3331}"/>
                </a:ext>
              </a:extLst>
            </p:cNvPr>
            <p:cNvSpPr/>
            <p:nvPr/>
          </p:nvSpPr>
          <p:spPr>
            <a:xfrm>
              <a:off x="1039615" y="2083086"/>
              <a:ext cx="128464" cy="128464"/>
            </a:xfrm>
            <a:custGeom>
              <a:avLst/>
              <a:gdLst>
                <a:gd name="connsiteX0" fmla="*/ 128464 w 128464"/>
                <a:gd name="connsiteY0" fmla="*/ 64232 h 128464"/>
                <a:gd name="connsiteX1" fmla="*/ 64232 w 128464"/>
                <a:gd name="connsiteY1" fmla="*/ 128464 h 128464"/>
                <a:gd name="connsiteX2" fmla="*/ 0 w 128464"/>
                <a:gd name="connsiteY2" fmla="*/ 64232 h 128464"/>
                <a:gd name="connsiteX3" fmla="*/ 64232 w 128464"/>
                <a:gd name="connsiteY3" fmla="*/ 0 h 128464"/>
                <a:gd name="connsiteX4" fmla="*/ 128464 w 128464"/>
                <a:gd name="connsiteY4" fmla="*/ 64232 h 12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64" h="128464">
                  <a:moveTo>
                    <a:pt x="128464" y="64232"/>
                  </a:moveTo>
                  <a:cubicBezTo>
                    <a:pt x="128464" y="99707"/>
                    <a:pt x="99707" y="128464"/>
                    <a:pt x="64232" y="128464"/>
                  </a:cubicBezTo>
                  <a:cubicBezTo>
                    <a:pt x="28758" y="128464"/>
                    <a:pt x="0" y="99707"/>
                    <a:pt x="0" y="64232"/>
                  </a:cubicBezTo>
                  <a:cubicBezTo>
                    <a:pt x="0" y="28758"/>
                    <a:pt x="28758" y="0"/>
                    <a:pt x="64232" y="0"/>
                  </a:cubicBezTo>
                  <a:cubicBezTo>
                    <a:pt x="99707" y="0"/>
                    <a:pt x="128464" y="28758"/>
                    <a:pt x="128464" y="64232"/>
                  </a:cubicBezTo>
                  <a:close/>
                </a:path>
              </a:pathLst>
            </a:custGeom>
            <a:grpFill/>
            <a:ln w="17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5" name="任意形状 6">
              <a:extLst>
                <a:ext uri="{FF2B5EF4-FFF2-40B4-BE49-F238E27FC236}">
                  <a16:creationId xmlns:a16="http://schemas.microsoft.com/office/drawing/2014/main" id="{B07303F0-0883-46CE-9BC6-A1B04687E102}"/>
                </a:ext>
              </a:extLst>
            </p:cNvPr>
            <p:cNvSpPr/>
            <p:nvPr/>
          </p:nvSpPr>
          <p:spPr>
            <a:xfrm>
              <a:off x="949880" y="2224400"/>
              <a:ext cx="809326" cy="539551"/>
            </a:xfrm>
            <a:custGeom>
              <a:avLst/>
              <a:gdLst>
                <a:gd name="connsiteX0" fmla="*/ 772780 w 809326"/>
                <a:gd name="connsiteY0" fmla="*/ 253200 h 539550"/>
                <a:gd name="connsiteX1" fmla="*/ 785627 w 809326"/>
                <a:gd name="connsiteY1" fmla="*/ 240354 h 539550"/>
                <a:gd name="connsiteX2" fmla="*/ 815045 w 809326"/>
                <a:gd name="connsiteY2" fmla="*/ 210935 h 539550"/>
                <a:gd name="connsiteX3" fmla="*/ 779332 w 809326"/>
                <a:gd name="connsiteY3" fmla="*/ 50355 h 539550"/>
                <a:gd name="connsiteX4" fmla="*/ 770596 w 809326"/>
                <a:gd name="connsiteY4" fmla="*/ 35967 h 539550"/>
                <a:gd name="connsiteX5" fmla="*/ 719210 w 809326"/>
                <a:gd name="connsiteY5" fmla="*/ 8604 h 539550"/>
                <a:gd name="connsiteX6" fmla="*/ 615668 w 809326"/>
                <a:gd name="connsiteY6" fmla="*/ 8604 h 539550"/>
                <a:gd name="connsiteX7" fmla="*/ 564282 w 809326"/>
                <a:gd name="connsiteY7" fmla="*/ 35967 h 539550"/>
                <a:gd name="connsiteX8" fmla="*/ 555547 w 809326"/>
                <a:gd name="connsiteY8" fmla="*/ 50355 h 539550"/>
                <a:gd name="connsiteX9" fmla="*/ 539360 w 809326"/>
                <a:gd name="connsiteY9" fmla="*/ 125635 h 539550"/>
                <a:gd name="connsiteX10" fmla="*/ 539360 w 809326"/>
                <a:gd name="connsiteY10" fmla="*/ 125635 h 539550"/>
                <a:gd name="connsiteX11" fmla="*/ 522531 w 809326"/>
                <a:gd name="connsiteY11" fmla="*/ 50355 h 539550"/>
                <a:gd name="connsiteX12" fmla="*/ 513667 w 809326"/>
                <a:gd name="connsiteY12" fmla="*/ 35967 h 539550"/>
                <a:gd name="connsiteX13" fmla="*/ 462281 w 809326"/>
                <a:gd name="connsiteY13" fmla="*/ 8604 h 539550"/>
                <a:gd name="connsiteX14" fmla="*/ 308124 w 809326"/>
                <a:gd name="connsiteY14" fmla="*/ 35967 h 539550"/>
                <a:gd name="connsiteX15" fmla="*/ 299389 w 809326"/>
                <a:gd name="connsiteY15" fmla="*/ 50355 h 539550"/>
                <a:gd name="connsiteX16" fmla="*/ 282431 w 809326"/>
                <a:gd name="connsiteY16" fmla="*/ 123194 h 539550"/>
                <a:gd name="connsiteX17" fmla="*/ 282431 w 809326"/>
                <a:gd name="connsiteY17" fmla="*/ 123194 h 539550"/>
                <a:gd name="connsiteX18" fmla="*/ 265731 w 809326"/>
                <a:gd name="connsiteY18" fmla="*/ 50355 h 539550"/>
                <a:gd name="connsiteX19" fmla="*/ 256738 w 809326"/>
                <a:gd name="connsiteY19" fmla="*/ 35967 h 539550"/>
                <a:gd name="connsiteX20" fmla="*/ 205353 w 809326"/>
                <a:gd name="connsiteY20" fmla="*/ 8604 h 539550"/>
                <a:gd name="connsiteX21" fmla="*/ 101810 w 809326"/>
                <a:gd name="connsiteY21" fmla="*/ 8604 h 539550"/>
                <a:gd name="connsiteX22" fmla="*/ 50424 w 809326"/>
                <a:gd name="connsiteY22" fmla="*/ 35967 h 539550"/>
                <a:gd name="connsiteX23" fmla="*/ 41689 w 809326"/>
                <a:gd name="connsiteY23" fmla="*/ 50355 h 539550"/>
                <a:gd name="connsiteX24" fmla="*/ 837 w 809326"/>
                <a:gd name="connsiteY24" fmla="*/ 236885 h 539550"/>
                <a:gd name="connsiteX25" fmla="*/ 20229 w 809326"/>
                <a:gd name="connsiteY25" fmla="*/ 269531 h 539550"/>
                <a:gd name="connsiteX26" fmla="*/ 21263 w 809326"/>
                <a:gd name="connsiteY26" fmla="*/ 269772 h 539550"/>
                <a:gd name="connsiteX27" fmla="*/ 25502 w 809326"/>
                <a:gd name="connsiteY27" fmla="*/ 269772 h 539550"/>
                <a:gd name="connsiteX28" fmla="*/ 51195 w 809326"/>
                <a:gd name="connsiteY28" fmla="*/ 249603 h 539550"/>
                <a:gd name="connsiteX29" fmla="*/ 89734 w 809326"/>
                <a:gd name="connsiteY29" fmla="*/ 77075 h 539550"/>
                <a:gd name="connsiteX30" fmla="*/ 89734 w 809326"/>
                <a:gd name="connsiteY30" fmla="*/ 77075 h 539550"/>
                <a:gd name="connsiteX31" fmla="*/ 89734 w 809326"/>
                <a:gd name="connsiteY31" fmla="*/ 168285 h 539550"/>
                <a:gd name="connsiteX32" fmla="*/ 51195 w 809326"/>
                <a:gd name="connsiteY32" fmla="*/ 359697 h 539550"/>
                <a:gd name="connsiteX33" fmla="*/ 89734 w 809326"/>
                <a:gd name="connsiteY33" fmla="*/ 359697 h 539550"/>
                <a:gd name="connsiteX34" fmla="*/ 89734 w 809326"/>
                <a:gd name="connsiteY34" fmla="*/ 550981 h 539550"/>
                <a:gd name="connsiteX35" fmla="*/ 141120 w 809326"/>
                <a:gd name="connsiteY35" fmla="*/ 499595 h 539550"/>
                <a:gd name="connsiteX36" fmla="*/ 141120 w 809326"/>
                <a:gd name="connsiteY36" fmla="*/ 359697 h 539550"/>
                <a:gd name="connsiteX37" fmla="*/ 166813 w 809326"/>
                <a:gd name="connsiteY37" fmla="*/ 359697 h 539550"/>
                <a:gd name="connsiteX38" fmla="*/ 166813 w 809326"/>
                <a:gd name="connsiteY38" fmla="*/ 473902 h 539550"/>
                <a:gd name="connsiteX39" fmla="*/ 218199 w 809326"/>
                <a:gd name="connsiteY39" fmla="*/ 422516 h 539550"/>
                <a:gd name="connsiteX40" fmla="*/ 218199 w 809326"/>
                <a:gd name="connsiteY40" fmla="*/ 359697 h 539550"/>
                <a:gd name="connsiteX41" fmla="*/ 256738 w 809326"/>
                <a:gd name="connsiteY41" fmla="*/ 359697 h 539550"/>
                <a:gd name="connsiteX42" fmla="*/ 218199 w 809326"/>
                <a:gd name="connsiteY42" fmla="*/ 168414 h 539550"/>
                <a:gd name="connsiteX43" fmla="*/ 218199 w 809326"/>
                <a:gd name="connsiteY43" fmla="*/ 78489 h 539550"/>
                <a:gd name="connsiteX44" fmla="*/ 218199 w 809326"/>
                <a:gd name="connsiteY44" fmla="*/ 78489 h 539550"/>
                <a:gd name="connsiteX45" fmla="*/ 256738 w 809326"/>
                <a:gd name="connsiteY45" fmla="*/ 246263 h 539550"/>
                <a:gd name="connsiteX46" fmla="*/ 282431 w 809326"/>
                <a:gd name="connsiteY46" fmla="*/ 269772 h 539550"/>
                <a:gd name="connsiteX47" fmla="*/ 282431 w 809326"/>
                <a:gd name="connsiteY47" fmla="*/ 269772 h 539550"/>
                <a:gd name="connsiteX48" fmla="*/ 307353 w 809326"/>
                <a:gd name="connsiteY48" fmla="*/ 249603 h 539550"/>
                <a:gd name="connsiteX49" fmla="*/ 308124 w 809326"/>
                <a:gd name="connsiteY49" fmla="*/ 244079 h 539550"/>
                <a:gd name="connsiteX50" fmla="*/ 345636 w 809326"/>
                <a:gd name="connsiteY50" fmla="*/ 79259 h 539550"/>
                <a:gd name="connsiteX51" fmla="*/ 345636 w 809326"/>
                <a:gd name="connsiteY51" fmla="*/ 79259 h 539550"/>
                <a:gd name="connsiteX52" fmla="*/ 345636 w 809326"/>
                <a:gd name="connsiteY52" fmla="*/ 294694 h 539550"/>
                <a:gd name="connsiteX53" fmla="*/ 374026 w 809326"/>
                <a:gd name="connsiteY53" fmla="*/ 266175 h 539550"/>
                <a:gd name="connsiteX54" fmla="*/ 446697 w 809326"/>
                <a:gd name="connsiteY54" fmla="*/ 266135 h 539550"/>
                <a:gd name="connsiteX55" fmla="*/ 446737 w 809326"/>
                <a:gd name="connsiteY55" fmla="*/ 266175 h 539550"/>
                <a:gd name="connsiteX56" fmla="*/ 475128 w 809326"/>
                <a:gd name="connsiteY56" fmla="*/ 293538 h 539550"/>
                <a:gd name="connsiteX57" fmla="*/ 475128 w 809326"/>
                <a:gd name="connsiteY57" fmla="*/ 79388 h 539550"/>
                <a:gd name="connsiteX58" fmla="*/ 475128 w 809326"/>
                <a:gd name="connsiteY58" fmla="*/ 79388 h 539550"/>
                <a:gd name="connsiteX59" fmla="*/ 513667 w 809326"/>
                <a:gd name="connsiteY59" fmla="*/ 249732 h 539550"/>
                <a:gd name="connsiteX60" fmla="*/ 539360 w 809326"/>
                <a:gd name="connsiteY60" fmla="*/ 269772 h 539550"/>
                <a:gd name="connsiteX61" fmla="*/ 539360 w 809326"/>
                <a:gd name="connsiteY61" fmla="*/ 269772 h 539550"/>
                <a:gd name="connsiteX62" fmla="*/ 564411 w 809326"/>
                <a:gd name="connsiteY62" fmla="*/ 249603 h 539550"/>
                <a:gd name="connsiteX63" fmla="*/ 602950 w 809326"/>
                <a:gd name="connsiteY63" fmla="*/ 79259 h 539550"/>
                <a:gd name="connsiteX64" fmla="*/ 602950 w 809326"/>
                <a:gd name="connsiteY64" fmla="*/ 79259 h 539550"/>
                <a:gd name="connsiteX65" fmla="*/ 602950 w 809326"/>
                <a:gd name="connsiteY65" fmla="*/ 422260 h 539550"/>
                <a:gd name="connsiteX66" fmla="*/ 602950 w 809326"/>
                <a:gd name="connsiteY66" fmla="*/ 422260 h 539550"/>
                <a:gd name="connsiteX67" fmla="*/ 654336 w 809326"/>
                <a:gd name="connsiteY67" fmla="*/ 370874 h 539550"/>
                <a:gd name="connsiteX68" fmla="*/ 654336 w 809326"/>
                <a:gd name="connsiteY68" fmla="*/ 282619 h 539550"/>
                <a:gd name="connsiteX69" fmla="*/ 680029 w 809326"/>
                <a:gd name="connsiteY69" fmla="*/ 282619 h 539550"/>
                <a:gd name="connsiteX70" fmla="*/ 680029 w 809326"/>
                <a:gd name="connsiteY70" fmla="*/ 345695 h 539550"/>
                <a:gd name="connsiteX71" fmla="*/ 731415 w 809326"/>
                <a:gd name="connsiteY71" fmla="*/ 294309 h 539550"/>
                <a:gd name="connsiteX72" fmla="*/ 731415 w 809326"/>
                <a:gd name="connsiteY72" fmla="*/ 79388 h 539550"/>
                <a:gd name="connsiteX73" fmla="*/ 731415 w 809326"/>
                <a:gd name="connsiteY73" fmla="*/ 79388 h 539550"/>
                <a:gd name="connsiteX74" fmla="*/ 771881 w 809326"/>
                <a:gd name="connsiteY74" fmla="*/ 253329 h 53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809326" h="539550">
                  <a:moveTo>
                    <a:pt x="772780" y="253200"/>
                  </a:moveTo>
                  <a:lnTo>
                    <a:pt x="785627" y="240354"/>
                  </a:lnTo>
                  <a:lnTo>
                    <a:pt x="815045" y="210935"/>
                  </a:lnTo>
                  <a:lnTo>
                    <a:pt x="779332" y="50355"/>
                  </a:lnTo>
                  <a:cubicBezTo>
                    <a:pt x="778240" y="44666"/>
                    <a:pt x="775139" y="39560"/>
                    <a:pt x="770596" y="35967"/>
                  </a:cubicBezTo>
                  <a:cubicBezTo>
                    <a:pt x="755210" y="23894"/>
                    <a:pt x="737815" y="14631"/>
                    <a:pt x="719210" y="8604"/>
                  </a:cubicBezTo>
                  <a:cubicBezTo>
                    <a:pt x="685649" y="-2868"/>
                    <a:pt x="649229" y="-2868"/>
                    <a:pt x="615668" y="8604"/>
                  </a:cubicBezTo>
                  <a:cubicBezTo>
                    <a:pt x="597069" y="14646"/>
                    <a:pt x="579676" y="23908"/>
                    <a:pt x="564282" y="35967"/>
                  </a:cubicBezTo>
                  <a:cubicBezTo>
                    <a:pt x="559837" y="39646"/>
                    <a:pt x="556761" y="44714"/>
                    <a:pt x="555547" y="50355"/>
                  </a:cubicBezTo>
                  <a:lnTo>
                    <a:pt x="539360" y="125635"/>
                  </a:lnTo>
                  <a:lnTo>
                    <a:pt x="539360" y="125635"/>
                  </a:lnTo>
                  <a:lnTo>
                    <a:pt x="522531" y="50355"/>
                  </a:lnTo>
                  <a:cubicBezTo>
                    <a:pt x="521353" y="44669"/>
                    <a:pt x="518216" y="39577"/>
                    <a:pt x="513667" y="35967"/>
                  </a:cubicBezTo>
                  <a:cubicBezTo>
                    <a:pt x="498281" y="23894"/>
                    <a:pt x="480886" y="14631"/>
                    <a:pt x="462281" y="8604"/>
                  </a:cubicBezTo>
                  <a:cubicBezTo>
                    <a:pt x="409539" y="-8419"/>
                    <a:pt x="351787" y="1831"/>
                    <a:pt x="308124" y="35967"/>
                  </a:cubicBezTo>
                  <a:cubicBezTo>
                    <a:pt x="303679" y="39646"/>
                    <a:pt x="300603" y="44714"/>
                    <a:pt x="299389" y="50355"/>
                  </a:cubicBezTo>
                  <a:lnTo>
                    <a:pt x="282431" y="123194"/>
                  </a:lnTo>
                  <a:cubicBezTo>
                    <a:pt x="282431" y="123194"/>
                    <a:pt x="282431" y="123194"/>
                    <a:pt x="282431" y="123194"/>
                  </a:cubicBezTo>
                  <a:lnTo>
                    <a:pt x="265731" y="50355"/>
                  </a:lnTo>
                  <a:cubicBezTo>
                    <a:pt x="264449" y="44679"/>
                    <a:pt x="261278" y="39606"/>
                    <a:pt x="256738" y="35967"/>
                  </a:cubicBezTo>
                  <a:cubicBezTo>
                    <a:pt x="241344" y="23908"/>
                    <a:pt x="223952" y="14646"/>
                    <a:pt x="205353" y="8604"/>
                  </a:cubicBezTo>
                  <a:cubicBezTo>
                    <a:pt x="171791" y="-2868"/>
                    <a:pt x="135372" y="-2868"/>
                    <a:pt x="101810" y="8604"/>
                  </a:cubicBezTo>
                  <a:cubicBezTo>
                    <a:pt x="83223" y="14673"/>
                    <a:pt x="65835" y="23932"/>
                    <a:pt x="50424" y="35967"/>
                  </a:cubicBezTo>
                  <a:cubicBezTo>
                    <a:pt x="45979" y="39646"/>
                    <a:pt x="42903" y="44714"/>
                    <a:pt x="41689" y="50355"/>
                  </a:cubicBezTo>
                  <a:lnTo>
                    <a:pt x="837" y="236885"/>
                  </a:lnTo>
                  <a:cubicBezTo>
                    <a:pt x="-2823" y="251255"/>
                    <a:pt x="5859" y="265871"/>
                    <a:pt x="20229" y="269531"/>
                  </a:cubicBezTo>
                  <a:cubicBezTo>
                    <a:pt x="20572" y="269618"/>
                    <a:pt x="20917" y="269699"/>
                    <a:pt x="21263" y="269772"/>
                  </a:cubicBezTo>
                  <a:cubicBezTo>
                    <a:pt x="22673" y="269899"/>
                    <a:pt x="24092" y="269899"/>
                    <a:pt x="25502" y="269772"/>
                  </a:cubicBezTo>
                  <a:cubicBezTo>
                    <a:pt x="37788" y="270059"/>
                    <a:pt x="48556" y="261606"/>
                    <a:pt x="51195" y="249603"/>
                  </a:cubicBezTo>
                  <a:lnTo>
                    <a:pt x="89734" y="77075"/>
                  </a:lnTo>
                  <a:lnTo>
                    <a:pt x="89734" y="77075"/>
                  </a:lnTo>
                  <a:lnTo>
                    <a:pt x="89734" y="168285"/>
                  </a:lnTo>
                  <a:lnTo>
                    <a:pt x="51195" y="359697"/>
                  </a:lnTo>
                  <a:lnTo>
                    <a:pt x="89734" y="359697"/>
                  </a:lnTo>
                  <a:lnTo>
                    <a:pt x="89734" y="550981"/>
                  </a:lnTo>
                  <a:lnTo>
                    <a:pt x="141120" y="499595"/>
                  </a:lnTo>
                  <a:lnTo>
                    <a:pt x="141120" y="359697"/>
                  </a:lnTo>
                  <a:lnTo>
                    <a:pt x="166813" y="359697"/>
                  </a:lnTo>
                  <a:lnTo>
                    <a:pt x="166813" y="473902"/>
                  </a:lnTo>
                  <a:lnTo>
                    <a:pt x="218199" y="422516"/>
                  </a:lnTo>
                  <a:lnTo>
                    <a:pt x="218199" y="359697"/>
                  </a:lnTo>
                  <a:lnTo>
                    <a:pt x="256738" y="359697"/>
                  </a:lnTo>
                  <a:lnTo>
                    <a:pt x="218199" y="168414"/>
                  </a:lnTo>
                  <a:lnTo>
                    <a:pt x="218199" y="78489"/>
                  </a:lnTo>
                  <a:lnTo>
                    <a:pt x="218199" y="78489"/>
                  </a:lnTo>
                  <a:lnTo>
                    <a:pt x="256738" y="246263"/>
                  </a:lnTo>
                  <a:cubicBezTo>
                    <a:pt x="257875" y="259594"/>
                    <a:pt x="269053" y="269821"/>
                    <a:pt x="282431" y="269772"/>
                  </a:cubicBezTo>
                  <a:lnTo>
                    <a:pt x="282431" y="269772"/>
                  </a:lnTo>
                  <a:cubicBezTo>
                    <a:pt x="294429" y="269693"/>
                    <a:pt x="304774" y="261320"/>
                    <a:pt x="307353" y="249603"/>
                  </a:cubicBezTo>
                  <a:lnTo>
                    <a:pt x="308124" y="244079"/>
                  </a:lnTo>
                  <a:lnTo>
                    <a:pt x="345636" y="79259"/>
                  </a:lnTo>
                  <a:cubicBezTo>
                    <a:pt x="345636" y="79259"/>
                    <a:pt x="345636" y="79259"/>
                    <a:pt x="345636" y="79259"/>
                  </a:cubicBezTo>
                  <a:lnTo>
                    <a:pt x="345636" y="294694"/>
                  </a:lnTo>
                  <a:lnTo>
                    <a:pt x="374026" y="266175"/>
                  </a:lnTo>
                  <a:cubicBezTo>
                    <a:pt x="394082" y="246096"/>
                    <a:pt x="426618" y="246078"/>
                    <a:pt x="446697" y="266135"/>
                  </a:cubicBezTo>
                  <a:cubicBezTo>
                    <a:pt x="446710" y="266148"/>
                    <a:pt x="446724" y="266162"/>
                    <a:pt x="446737" y="266175"/>
                  </a:cubicBezTo>
                  <a:lnTo>
                    <a:pt x="475128" y="293538"/>
                  </a:lnTo>
                  <a:lnTo>
                    <a:pt x="475128" y="79388"/>
                  </a:lnTo>
                  <a:cubicBezTo>
                    <a:pt x="475128" y="79388"/>
                    <a:pt x="475128" y="79388"/>
                    <a:pt x="475128" y="79388"/>
                  </a:cubicBezTo>
                  <a:lnTo>
                    <a:pt x="513667" y="249732"/>
                  </a:lnTo>
                  <a:cubicBezTo>
                    <a:pt x="516359" y="261683"/>
                    <a:pt x="527114" y="270072"/>
                    <a:pt x="539360" y="269772"/>
                  </a:cubicBezTo>
                  <a:lnTo>
                    <a:pt x="539360" y="269772"/>
                  </a:lnTo>
                  <a:cubicBezTo>
                    <a:pt x="551406" y="269753"/>
                    <a:pt x="561821" y="261367"/>
                    <a:pt x="564411" y="249603"/>
                  </a:cubicBezTo>
                  <a:lnTo>
                    <a:pt x="602950" y="79259"/>
                  </a:lnTo>
                  <a:cubicBezTo>
                    <a:pt x="602950" y="79259"/>
                    <a:pt x="602950" y="79259"/>
                    <a:pt x="602950" y="79259"/>
                  </a:cubicBezTo>
                  <a:lnTo>
                    <a:pt x="602950" y="422260"/>
                  </a:lnTo>
                  <a:lnTo>
                    <a:pt x="602950" y="422260"/>
                  </a:lnTo>
                  <a:lnTo>
                    <a:pt x="654336" y="370874"/>
                  </a:lnTo>
                  <a:lnTo>
                    <a:pt x="654336" y="282619"/>
                  </a:lnTo>
                  <a:lnTo>
                    <a:pt x="680029" y="282619"/>
                  </a:lnTo>
                  <a:lnTo>
                    <a:pt x="680029" y="345695"/>
                  </a:lnTo>
                  <a:lnTo>
                    <a:pt x="731415" y="294309"/>
                  </a:lnTo>
                  <a:lnTo>
                    <a:pt x="731415" y="79388"/>
                  </a:lnTo>
                  <a:cubicBezTo>
                    <a:pt x="731415" y="79388"/>
                    <a:pt x="731415" y="79388"/>
                    <a:pt x="731415" y="79388"/>
                  </a:cubicBezTo>
                  <a:lnTo>
                    <a:pt x="771881" y="25332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7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6" name="任意形状 7">
              <a:extLst>
                <a:ext uri="{FF2B5EF4-FFF2-40B4-BE49-F238E27FC236}">
                  <a16:creationId xmlns:a16="http://schemas.microsoft.com/office/drawing/2014/main" id="{E62C1C05-3877-4B2D-A2BD-C372C3D8527F}"/>
                </a:ext>
              </a:extLst>
            </p:cNvPr>
            <p:cNvSpPr/>
            <p:nvPr/>
          </p:nvSpPr>
          <p:spPr>
            <a:xfrm>
              <a:off x="1553344" y="2083086"/>
              <a:ext cx="128464" cy="128464"/>
            </a:xfrm>
            <a:custGeom>
              <a:avLst/>
              <a:gdLst>
                <a:gd name="connsiteX0" fmla="*/ 128465 w 128464"/>
                <a:gd name="connsiteY0" fmla="*/ 64232 h 128464"/>
                <a:gd name="connsiteX1" fmla="*/ 64232 w 128464"/>
                <a:gd name="connsiteY1" fmla="*/ 128464 h 128464"/>
                <a:gd name="connsiteX2" fmla="*/ 0 w 128464"/>
                <a:gd name="connsiteY2" fmla="*/ 64232 h 128464"/>
                <a:gd name="connsiteX3" fmla="*/ 64232 w 128464"/>
                <a:gd name="connsiteY3" fmla="*/ 0 h 128464"/>
                <a:gd name="connsiteX4" fmla="*/ 128465 w 128464"/>
                <a:gd name="connsiteY4" fmla="*/ 64232 h 12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64" h="128464">
                  <a:moveTo>
                    <a:pt x="128465" y="64232"/>
                  </a:moveTo>
                  <a:cubicBezTo>
                    <a:pt x="128465" y="99707"/>
                    <a:pt x="99707" y="128464"/>
                    <a:pt x="64232" y="128464"/>
                  </a:cubicBezTo>
                  <a:cubicBezTo>
                    <a:pt x="28758" y="128464"/>
                    <a:pt x="0" y="99707"/>
                    <a:pt x="0" y="64232"/>
                  </a:cubicBezTo>
                  <a:cubicBezTo>
                    <a:pt x="0" y="28758"/>
                    <a:pt x="28758" y="0"/>
                    <a:pt x="64232" y="0"/>
                  </a:cubicBezTo>
                  <a:cubicBezTo>
                    <a:pt x="99707" y="0"/>
                    <a:pt x="128465" y="28758"/>
                    <a:pt x="128465" y="64232"/>
                  </a:cubicBezTo>
                  <a:close/>
                </a:path>
              </a:pathLst>
            </a:custGeom>
            <a:grpFill/>
            <a:ln w="17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7" name="任意形状 8">
              <a:extLst>
                <a:ext uri="{FF2B5EF4-FFF2-40B4-BE49-F238E27FC236}">
                  <a16:creationId xmlns:a16="http://schemas.microsoft.com/office/drawing/2014/main" id="{A4159E34-4824-443B-9A59-18C64FF2EAB2}"/>
                </a:ext>
              </a:extLst>
            </p:cNvPr>
            <p:cNvSpPr/>
            <p:nvPr/>
          </p:nvSpPr>
          <p:spPr>
            <a:xfrm>
              <a:off x="1296030" y="2083086"/>
              <a:ext cx="128464" cy="128464"/>
            </a:xfrm>
            <a:custGeom>
              <a:avLst/>
              <a:gdLst>
                <a:gd name="connsiteX0" fmla="*/ 128464 w 128464"/>
                <a:gd name="connsiteY0" fmla="*/ 64232 h 128464"/>
                <a:gd name="connsiteX1" fmla="*/ 64232 w 128464"/>
                <a:gd name="connsiteY1" fmla="*/ 128464 h 128464"/>
                <a:gd name="connsiteX2" fmla="*/ 0 w 128464"/>
                <a:gd name="connsiteY2" fmla="*/ 64232 h 128464"/>
                <a:gd name="connsiteX3" fmla="*/ 64232 w 128464"/>
                <a:gd name="connsiteY3" fmla="*/ 0 h 128464"/>
                <a:gd name="connsiteX4" fmla="*/ 128464 w 128464"/>
                <a:gd name="connsiteY4" fmla="*/ 64232 h 12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64" h="128464">
                  <a:moveTo>
                    <a:pt x="128464" y="64232"/>
                  </a:moveTo>
                  <a:cubicBezTo>
                    <a:pt x="128464" y="99707"/>
                    <a:pt x="99707" y="128464"/>
                    <a:pt x="64232" y="128464"/>
                  </a:cubicBezTo>
                  <a:cubicBezTo>
                    <a:pt x="28758" y="128464"/>
                    <a:pt x="0" y="99707"/>
                    <a:pt x="0" y="64232"/>
                  </a:cubicBezTo>
                  <a:cubicBezTo>
                    <a:pt x="0" y="28758"/>
                    <a:pt x="28758" y="0"/>
                    <a:pt x="64232" y="0"/>
                  </a:cubicBezTo>
                  <a:cubicBezTo>
                    <a:pt x="99707" y="0"/>
                    <a:pt x="128464" y="28758"/>
                    <a:pt x="128464" y="64232"/>
                  </a:cubicBezTo>
                  <a:close/>
                </a:path>
              </a:pathLst>
            </a:custGeom>
            <a:grpFill/>
            <a:ln w="17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F96A2A3-34E6-4109-B968-5B39550450EC}"/>
              </a:ext>
            </a:extLst>
          </p:cNvPr>
          <p:cNvSpPr/>
          <p:nvPr/>
        </p:nvSpPr>
        <p:spPr>
          <a:xfrm>
            <a:off x="7423519" y="4148920"/>
            <a:ext cx="3792024" cy="140038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判图准确度</a:t>
            </a:r>
            <a:endParaRPr kumimoji="1"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n"/>
            </a:pPr>
            <a:r>
              <a:rPr kumimoji="1"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工作时间长、重复劳动多、内容枯燥、极易造成视觉疲劳，易误判漏判</a:t>
            </a:r>
            <a:endParaRPr kumimoji="1" lang="en-US" altLang="zh-CN" sz="1400" kern="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n"/>
            </a:pPr>
            <a:r>
              <a:rPr kumimoji="1"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人工作业的标准一致性不足，类内错判率高</a:t>
            </a:r>
            <a:endParaRPr kumimoji="1" lang="en-US" altLang="zh-CN" sz="1400" kern="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49" name="图形 41" descr="研究">
            <a:extLst>
              <a:ext uri="{FF2B5EF4-FFF2-40B4-BE49-F238E27FC236}">
                <a16:creationId xmlns:a16="http://schemas.microsoft.com/office/drawing/2014/main" id="{C2E1D39A-C18B-4C84-BE33-69E863DE902D}"/>
              </a:ext>
            </a:extLst>
          </p:cNvPr>
          <p:cNvGrpSpPr/>
          <p:nvPr/>
        </p:nvGrpSpPr>
        <p:grpSpPr>
          <a:xfrm>
            <a:off x="6146749" y="4148920"/>
            <a:ext cx="1233259" cy="1233259"/>
            <a:chOff x="883561" y="4090543"/>
            <a:chExt cx="1233259" cy="123325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0" name="任意形状 16">
              <a:extLst>
                <a:ext uri="{FF2B5EF4-FFF2-40B4-BE49-F238E27FC236}">
                  <a16:creationId xmlns:a16="http://schemas.microsoft.com/office/drawing/2014/main" id="{5A19D555-023C-46E3-8BB3-A1D6E297AF25}"/>
                </a:ext>
              </a:extLst>
            </p:cNvPr>
            <p:cNvSpPr/>
            <p:nvPr/>
          </p:nvSpPr>
          <p:spPr>
            <a:xfrm>
              <a:off x="983756" y="4197161"/>
              <a:ext cx="1014869" cy="1014869"/>
            </a:xfrm>
            <a:custGeom>
              <a:avLst/>
              <a:gdLst>
                <a:gd name="connsiteX0" fmla="*/ 831172 w 1014869"/>
                <a:gd name="connsiteY0" fmla="*/ 703992 h 1014869"/>
                <a:gd name="connsiteX1" fmla="*/ 751524 w 1014869"/>
                <a:gd name="connsiteY1" fmla="*/ 679584 h 1014869"/>
                <a:gd name="connsiteX2" fmla="*/ 693715 w 1014869"/>
                <a:gd name="connsiteY2" fmla="*/ 623060 h 1014869"/>
                <a:gd name="connsiteX3" fmla="*/ 773363 w 1014869"/>
                <a:gd name="connsiteY3" fmla="*/ 389254 h 1014869"/>
                <a:gd name="connsiteX4" fmla="*/ 387970 w 1014869"/>
                <a:gd name="connsiteY4" fmla="*/ 7 h 1014869"/>
                <a:gd name="connsiteX5" fmla="*/ 7 w 1014869"/>
                <a:gd name="connsiteY5" fmla="*/ 385401 h 1014869"/>
                <a:gd name="connsiteX6" fmla="*/ 385401 w 1014869"/>
                <a:gd name="connsiteY6" fmla="*/ 773363 h 1014869"/>
                <a:gd name="connsiteX7" fmla="*/ 621775 w 1014869"/>
                <a:gd name="connsiteY7" fmla="*/ 693715 h 1014869"/>
                <a:gd name="connsiteX8" fmla="*/ 678300 w 1014869"/>
                <a:gd name="connsiteY8" fmla="*/ 750240 h 1014869"/>
                <a:gd name="connsiteX9" fmla="*/ 702708 w 1014869"/>
                <a:gd name="connsiteY9" fmla="*/ 831172 h 1014869"/>
                <a:gd name="connsiteX10" fmla="*/ 863288 w 1014869"/>
                <a:gd name="connsiteY10" fmla="*/ 991753 h 1014869"/>
                <a:gd name="connsiteX11" fmla="*/ 990468 w 1014869"/>
                <a:gd name="connsiteY11" fmla="*/ 991753 h 1014869"/>
                <a:gd name="connsiteX12" fmla="*/ 990468 w 1014869"/>
                <a:gd name="connsiteY12" fmla="*/ 864573 h 1014869"/>
                <a:gd name="connsiteX13" fmla="*/ 831172 w 1014869"/>
                <a:gd name="connsiteY13" fmla="*/ 703992 h 1014869"/>
                <a:gd name="connsiteX14" fmla="*/ 387970 w 1014869"/>
                <a:gd name="connsiteY14" fmla="*/ 696285 h 1014869"/>
                <a:gd name="connsiteX15" fmla="*/ 79655 w 1014869"/>
                <a:gd name="connsiteY15" fmla="*/ 387970 h 1014869"/>
                <a:gd name="connsiteX16" fmla="*/ 387970 w 1014869"/>
                <a:gd name="connsiteY16" fmla="*/ 79655 h 1014869"/>
                <a:gd name="connsiteX17" fmla="*/ 696285 w 1014869"/>
                <a:gd name="connsiteY17" fmla="*/ 387970 h 1014869"/>
                <a:gd name="connsiteX18" fmla="*/ 387970 w 1014869"/>
                <a:gd name="connsiteY18" fmla="*/ 696285 h 10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4869" h="1014869">
                  <a:moveTo>
                    <a:pt x="831172" y="703992"/>
                  </a:moveTo>
                  <a:cubicBezTo>
                    <a:pt x="810618" y="683438"/>
                    <a:pt x="779787" y="673161"/>
                    <a:pt x="751524" y="679584"/>
                  </a:cubicBezTo>
                  <a:lnTo>
                    <a:pt x="693715" y="623060"/>
                  </a:lnTo>
                  <a:cubicBezTo>
                    <a:pt x="745101" y="556258"/>
                    <a:pt x="773363" y="474041"/>
                    <a:pt x="773363" y="389254"/>
                  </a:cubicBezTo>
                  <a:cubicBezTo>
                    <a:pt x="774648" y="174719"/>
                    <a:pt x="601221" y="1292"/>
                    <a:pt x="387970" y="7"/>
                  </a:cubicBezTo>
                  <a:cubicBezTo>
                    <a:pt x="174719" y="-1278"/>
                    <a:pt x="1292" y="172150"/>
                    <a:pt x="7" y="385401"/>
                  </a:cubicBezTo>
                  <a:cubicBezTo>
                    <a:pt x="-1278" y="598652"/>
                    <a:pt x="172150" y="772079"/>
                    <a:pt x="385401" y="773363"/>
                  </a:cubicBezTo>
                  <a:cubicBezTo>
                    <a:pt x="470187" y="773363"/>
                    <a:pt x="553689" y="745101"/>
                    <a:pt x="621775" y="693715"/>
                  </a:cubicBezTo>
                  <a:lnTo>
                    <a:pt x="678300" y="750240"/>
                  </a:lnTo>
                  <a:cubicBezTo>
                    <a:pt x="673161" y="779787"/>
                    <a:pt x="682154" y="809333"/>
                    <a:pt x="702708" y="831172"/>
                  </a:cubicBezTo>
                  <a:lnTo>
                    <a:pt x="863288" y="991753"/>
                  </a:lnTo>
                  <a:cubicBezTo>
                    <a:pt x="897974" y="1026438"/>
                    <a:pt x="955783" y="1026438"/>
                    <a:pt x="990468" y="991753"/>
                  </a:cubicBezTo>
                  <a:cubicBezTo>
                    <a:pt x="1025154" y="957068"/>
                    <a:pt x="1025154" y="899259"/>
                    <a:pt x="990468" y="864573"/>
                  </a:cubicBezTo>
                  <a:lnTo>
                    <a:pt x="831172" y="703992"/>
                  </a:lnTo>
                  <a:close/>
                  <a:moveTo>
                    <a:pt x="387970" y="696285"/>
                  </a:moveTo>
                  <a:cubicBezTo>
                    <a:pt x="217112" y="696285"/>
                    <a:pt x="79655" y="558828"/>
                    <a:pt x="79655" y="387970"/>
                  </a:cubicBezTo>
                  <a:cubicBezTo>
                    <a:pt x="79655" y="217112"/>
                    <a:pt x="217112" y="79655"/>
                    <a:pt x="387970" y="79655"/>
                  </a:cubicBezTo>
                  <a:cubicBezTo>
                    <a:pt x="558828" y="79655"/>
                    <a:pt x="696285" y="217112"/>
                    <a:pt x="696285" y="387970"/>
                  </a:cubicBezTo>
                  <a:cubicBezTo>
                    <a:pt x="696285" y="557543"/>
                    <a:pt x="557543" y="696285"/>
                    <a:pt x="387970" y="69628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8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1" name="任意形状 17">
              <a:extLst>
                <a:ext uri="{FF2B5EF4-FFF2-40B4-BE49-F238E27FC236}">
                  <a16:creationId xmlns:a16="http://schemas.microsoft.com/office/drawing/2014/main" id="{9554A606-44D7-4C8E-BF0E-78E8C7B8664A}"/>
                </a:ext>
              </a:extLst>
            </p:cNvPr>
            <p:cNvSpPr/>
            <p:nvPr/>
          </p:nvSpPr>
          <p:spPr>
            <a:xfrm>
              <a:off x="1095527" y="4388088"/>
              <a:ext cx="552397" cy="398240"/>
            </a:xfrm>
            <a:custGeom>
              <a:avLst/>
              <a:gdLst>
                <a:gd name="connsiteX0" fmla="*/ 552397 w 552397"/>
                <a:gd name="connsiteY0" fmla="*/ 177773 h 398239"/>
                <a:gd name="connsiteX1" fmla="*/ 479173 w 552397"/>
                <a:gd name="connsiteY1" fmla="*/ 177773 h 398239"/>
                <a:gd name="connsiteX2" fmla="*/ 462472 w 552397"/>
                <a:gd name="connsiteY2" fmla="*/ 188050 h 398239"/>
                <a:gd name="connsiteX3" fmla="*/ 413656 w 552397"/>
                <a:gd name="connsiteY3" fmla="*/ 240721 h 398239"/>
                <a:gd name="connsiteX4" fmla="*/ 372547 w 552397"/>
                <a:gd name="connsiteY4" fmla="*/ 98125 h 398239"/>
                <a:gd name="connsiteX5" fmla="*/ 344285 w 552397"/>
                <a:gd name="connsiteY5" fmla="*/ 82710 h 398239"/>
                <a:gd name="connsiteX6" fmla="*/ 328869 w 552397"/>
                <a:gd name="connsiteY6" fmla="*/ 96841 h 398239"/>
                <a:gd name="connsiteX7" fmla="*/ 251790 w 552397"/>
                <a:gd name="connsiteY7" fmla="*/ 301099 h 398239"/>
                <a:gd name="connsiteX8" fmla="*/ 199120 w 552397"/>
                <a:gd name="connsiteY8" fmla="*/ 18477 h 398239"/>
                <a:gd name="connsiteX9" fmla="*/ 173427 w 552397"/>
                <a:gd name="connsiteY9" fmla="*/ 492 h 398239"/>
                <a:gd name="connsiteX10" fmla="*/ 155442 w 552397"/>
                <a:gd name="connsiteY10" fmla="*/ 15908 h 398239"/>
                <a:gd name="connsiteX11" fmla="*/ 100202 w 552397"/>
                <a:gd name="connsiteY11" fmla="*/ 177773 h 398239"/>
                <a:gd name="connsiteX12" fmla="*/ 0 w 552397"/>
                <a:gd name="connsiteY12" fmla="*/ 177773 h 398239"/>
                <a:gd name="connsiteX13" fmla="*/ 0 w 552397"/>
                <a:gd name="connsiteY13" fmla="*/ 229159 h 398239"/>
                <a:gd name="connsiteX14" fmla="*/ 116903 w 552397"/>
                <a:gd name="connsiteY14" fmla="*/ 229159 h 398239"/>
                <a:gd name="connsiteX15" fmla="*/ 138742 w 552397"/>
                <a:gd name="connsiteY15" fmla="*/ 209889 h 398239"/>
                <a:gd name="connsiteX16" fmla="*/ 170858 w 552397"/>
                <a:gd name="connsiteY16" fmla="*/ 112256 h 398239"/>
                <a:gd name="connsiteX17" fmla="*/ 222244 w 552397"/>
                <a:gd name="connsiteY17" fmla="*/ 388455 h 398239"/>
                <a:gd name="connsiteX18" fmla="*/ 242798 w 552397"/>
                <a:gd name="connsiteY18" fmla="*/ 406440 h 398239"/>
                <a:gd name="connsiteX19" fmla="*/ 245367 w 552397"/>
                <a:gd name="connsiteY19" fmla="*/ 406440 h 398239"/>
                <a:gd name="connsiteX20" fmla="*/ 267206 w 552397"/>
                <a:gd name="connsiteY20" fmla="*/ 392309 h 398239"/>
                <a:gd name="connsiteX21" fmla="*/ 349423 w 552397"/>
                <a:gd name="connsiteY21" fmla="*/ 176489 h 398239"/>
                <a:gd name="connsiteX22" fmla="*/ 382824 w 552397"/>
                <a:gd name="connsiteY22" fmla="*/ 292107 h 398239"/>
                <a:gd name="connsiteX23" fmla="*/ 411086 w 552397"/>
                <a:gd name="connsiteY23" fmla="*/ 307522 h 398239"/>
                <a:gd name="connsiteX24" fmla="*/ 421363 w 552397"/>
                <a:gd name="connsiteY24" fmla="*/ 301099 h 398239"/>
                <a:gd name="connsiteX25" fmla="*/ 490734 w 552397"/>
                <a:gd name="connsiteY25" fmla="*/ 229159 h 398239"/>
                <a:gd name="connsiteX26" fmla="*/ 553682 w 552397"/>
                <a:gd name="connsiteY26" fmla="*/ 229159 h 398239"/>
                <a:gd name="connsiteX27" fmla="*/ 553682 w 552397"/>
                <a:gd name="connsiteY27" fmla="*/ 177773 h 39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2397" h="398239">
                  <a:moveTo>
                    <a:pt x="552397" y="177773"/>
                  </a:moveTo>
                  <a:lnTo>
                    <a:pt x="479173" y="177773"/>
                  </a:lnTo>
                  <a:cubicBezTo>
                    <a:pt x="472749" y="179058"/>
                    <a:pt x="466326" y="182912"/>
                    <a:pt x="462472" y="188050"/>
                  </a:cubicBezTo>
                  <a:lnTo>
                    <a:pt x="413656" y="240721"/>
                  </a:lnTo>
                  <a:lnTo>
                    <a:pt x="372547" y="98125"/>
                  </a:lnTo>
                  <a:cubicBezTo>
                    <a:pt x="368693" y="86563"/>
                    <a:pt x="355847" y="78856"/>
                    <a:pt x="344285" y="82710"/>
                  </a:cubicBezTo>
                  <a:cubicBezTo>
                    <a:pt x="337862" y="85279"/>
                    <a:pt x="331438" y="89133"/>
                    <a:pt x="328869" y="96841"/>
                  </a:cubicBezTo>
                  <a:lnTo>
                    <a:pt x="251790" y="301099"/>
                  </a:lnTo>
                  <a:lnTo>
                    <a:pt x="199120" y="18477"/>
                  </a:lnTo>
                  <a:cubicBezTo>
                    <a:pt x="196551" y="5631"/>
                    <a:pt x="184989" y="-2077"/>
                    <a:pt x="173427" y="492"/>
                  </a:cubicBezTo>
                  <a:cubicBezTo>
                    <a:pt x="165719" y="1777"/>
                    <a:pt x="159296" y="8200"/>
                    <a:pt x="155442" y="15908"/>
                  </a:cubicBezTo>
                  <a:lnTo>
                    <a:pt x="100202" y="177773"/>
                  </a:lnTo>
                  <a:lnTo>
                    <a:pt x="0" y="177773"/>
                  </a:lnTo>
                  <a:lnTo>
                    <a:pt x="0" y="229159"/>
                  </a:lnTo>
                  <a:lnTo>
                    <a:pt x="116903" y="229159"/>
                  </a:lnTo>
                  <a:cubicBezTo>
                    <a:pt x="127180" y="227874"/>
                    <a:pt x="136172" y="220167"/>
                    <a:pt x="138742" y="209889"/>
                  </a:cubicBezTo>
                  <a:lnTo>
                    <a:pt x="170858" y="112256"/>
                  </a:lnTo>
                  <a:lnTo>
                    <a:pt x="222244" y="388455"/>
                  </a:lnTo>
                  <a:cubicBezTo>
                    <a:pt x="223528" y="398732"/>
                    <a:pt x="232521" y="406440"/>
                    <a:pt x="242798" y="406440"/>
                  </a:cubicBezTo>
                  <a:lnTo>
                    <a:pt x="245367" y="406440"/>
                  </a:lnTo>
                  <a:cubicBezTo>
                    <a:pt x="254360" y="406440"/>
                    <a:pt x="263352" y="401301"/>
                    <a:pt x="267206" y="392309"/>
                  </a:cubicBezTo>
                  <a:lnTo>
                    <a:pt x="349423" y="176489"/>
                  </a:lnTo>
                  <a:lnTo>
                    <a:pt x="382824" y="292107"/>
                  </a:lnTo>
                  <a:cubicBezTo>
                    <a:pt x="386678" y="303668"/>
                    <a:pt x="398240" y="311376"/>
                    <a:pt x="411086" y="307522"/>
                  </a:cubicBezTo>
                  <a:cubicBezTo>
                    <a:pt x="414940" y="306238"/>
                    <a:pt x="418794" y="303668"/>
                    <a:pt x="421363" y="301099"/>
                  </a:cubicBezTo>
                  <a:lnTo>
                    <a:pt x="490734" y="229159"/>
                  </a:lnTo>
                  <a:lnTo>
                    <a:pt x="553682" y="229159"/>
                  </a:lnTo>
                  <a:lnTo>
                    <a:pt x="553682" y="177773"/>
                  </a:lnTo>
                  <a:close/>
                </a:path>
              </a:pathLst>
            </a:custGeom>
            <a:solidFill>
              <a:schemeClr val="accent2"/>
            </a:solidFill>
            <a:ln w="18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584598BA-CC9D-44EB-97C5-13094B4D2B60}"/>
              </a:ext>
            </a:extLst>
          </p:cNvPr>
          <p:cNvSpPr txBox="1"/>
          <p:nvPr/>
        </p:nvSpPr>
        <p:spPr>
          <a:xfrm>
            <a:off x="4612063" y="2106927"/>
            <a:ext cx="11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大量假点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8DF9A03-91E0-4830-915A-03B5799B1649}"/>
              </a:ext>
            </a:extLst>
          </p:cNvPr>
          <p:cNvSpPr txBox="1"/>
          <p:nvPr/>
        </p:nvSpPr>
        <p:spPr>
          <a:xfrm>
            <a:off x="8453018" y="2062038"/>
            <a:ext cx="111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出厂物料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0AE4DCF3-1645-491C-8C0D-264DBA4CE833}"/>
              </a:ext>
            </a:extLst>
          </p:cNvPr>
          <p:cNvSpPr/>
          <p:nvPr/>
        </p:nvSpPr>
        <p:spPr>
          <a:xfrm>
            <a:off x="5997888" y="1587593"/>
            <a:ext cx="2178039" cy="173531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46BA905-D8CB-4059-9A7A-F89295639775}"/>
              </a:ext>
            </a:extLst>
          </p:cNvPr>
          <p:cNvSpPr/>
          <p:nvPr/>
        </p:nvSpPr>
        <p:spPr>
          <a:xfrm>
            <a:off x="591165" y="4043399"/>
            <a:ext cx="10624378" cy="17353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861EDD84-2F6B-42C3-9FEB-8B2BEA87E7F8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 rot="5400000">
            <a:off x="6134887" y="3091378"/>
            <a:ext cx="720488" cy="1183554"/>
          </a:xfrm>
          <a:prstGeom prst="bentConnector3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BEF608AA-1091-4BEB-AAB7-E994325E4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368" y="1643397"/>
            <a:ext cx="2018604" cy="178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1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69FA1-3A58-4316-9409-7102F1C7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假点过滤系统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8D6DCE2-DE73-4541-BBAB-20C582E33D11}"/>
              </a:ext>
            </a:extLst>
          </p:cNvPr>
          <p:cNvCxnSpPr/>
          <p:nvPr/>
        </p:nvCxnSpPr>
        <p:spPr>
          <a:xfrm>
            <a:off x="683491" y="2523759"/>
            <a:ext cx="1228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006C56D-2A86-4A41-9880-8DA1D9BE2372}"/>
              </a:ext>
            </a:extLst>
          </p:cNvPr>
          <p:cNvSpPr txBox="1"/>
          <p:nvPr/>
        </p:nvSpPr>
        <p:spPr>
          <a:xfrm>
            <a:off x="757382" y="2069659"/>
            <a:ext cx="11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待检物料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0C4C08-D6A3-4E06-A669-DEC1201F401E}"/>
              </a:ext>
            </a:extLst>
          </p:cNvPr>
          <p:cNvSpPr txBox="1"/>
          <p:nvPr/>
        </p:nvSpPr>
        <p:spPr>
          <a:xfrm>
            <a:off x="2491400" y="1181456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AOI/AVI/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拍照机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DD951-3F5C-44E8-B323-E45C3316EBB2}"/>
              </a:ext>
            </a:extLst>
          </p:cNvPr>
          <p:cNvCxnSpPr/>
          <p:nvPr/>
        </p:nvCxnSpPr>
        <p:spPr>
          <a:xfrm>
            <a:off x="8386618" y="2525215"/>
            <a:ext cx="1228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48910F-FDBE-4D16-8C26-5B41FADB70F1}"/>
              </a:ext>
            </a:extLst>
          </p:cNvPr>
          <p:cNvSpPr txBox="1"/>
          <p:nvPr/>
        </p:nvSpPr>
        <p:spPr>
          <a:xfrm>
            <a:off x="9987107" y="1432601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人工抽检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28B9AD-B0E1-42E6-9550-CFE1A534A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" b="94337" l="4717" r="95283">
                        <a14:foregroundMark x1="91509" y1="90615" x2="91509" y2="90615"/>
                        <a14:foregroundMark x1="80189" y1="84790" x2="80189" y2="84790"/>
                        <a14:foregroundMark x1="65881" y1="71683" x2="84591" y2="80906"/>
                        <a14:foregroundMark x1="58962" y1="66667" x2="58962" y2="66667"/>
                        <a14:foregroundMark x1="88208" y1="94337" x2="88208" y2="94337"/>
                        <a14:foregroundMark x1="8962" y1="29126" x2="8962" y2="29126"/>
                        <a14:foregroundMark x1="4874" y1="25243" x2="4874" y2="25243"/>
                        <a14:foregroundMark x1="25314" y1="4854" x2="25314" y2="4854"/>
                        <a14:foregroundMark x1="24843" y1="2265" x2="24843" y2="2265"/>
                        <a14:foregroundMark x1="95283" y1="90291" x2="95283" y2="902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9797" y="1881526"/>
            <a:ext cx="1147403" cy="11149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545CB1-CAAE-43FD-9B4F-9074419F89DC}"/>
              </a:ext>
            </a:extLst>
          </p:cNvPr>
          <p:cNvSpPr txBox="1"/>
          <p:nvPr/>
        </p:nvSpPr>
        <p:spPr>
          <a:xfrm>
            <a:off x="9932954" y="2033326"/>
            <a:ext cx="6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抽检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5DA231-E6C8-4F67-996C-4DC2D8737BCA}"/>
              </a:ext>
            </a:extLst>
          </p:cNvPr>
          <p:cNvSpPr txBox="1"/>
          <p:nvPr/>
        </p:nvSpPr>
        <p:spPr>
          <a:xfrm>
            <a:off x="2108711" y="3970160"/>
            <a:ext cx="122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大量假点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73BE78-123F-4468-9334-27B396B04642}"/>
              </a:ext>
            </a:extLst>
          </p:cNvPr>
          <p:cNvSpPr txBox="1"/>
          <p:nvPr/>
        </p:nvSpPr>
        <p:spPr>
          <a:xfrm>
            <a:off x="8453018" y="2062038"/>
            <a:ext cx="111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出厂物料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AFAEEC-B14D-4119-946E-316CD834A6E2}"/>
              </a:ext>
            </a:extLst>
          </p:cNvPr>
          <p:cNvSpPr/>
          <p:nvPr/>
        </p:nvSpPr>
        <p:spPr>
          <a:xfrm>
            <a:off x="2334828" y="4762385"/>
            <a:ext cx="5663331" cy="10228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4" name="图片 43">
            <a:extLst>
              <a:ext uri="{FF2B5EF4-FFF2-40B4-BE49-F238E27FC236}">
                <a16:creationId xmlns:a16="http://schemas.microsoft.com/office/drawing/2014/main" id="{A4BCFF4B-34CE-49B0-ABB3-C95642609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6" b="89409" l="9264" r="91330">
                        <a14:foregroundMark x1="11283" y1="32759" x2="11045" y2="72660"/>
                        <a14:foregroundMark x1="10333" y1="31527" x2="12827" y2="31527"/>
                        <a14:foregroundMark x1="9857" y1="29310" x2="9857" y2="29310"/>
                        <a14:foregroundMark x1="9501" y1="30296" x2="9501" y2="30296"/>
                        <a14:foregroundMark x1="9264" y1="31773" x2="9382" y2="43103"/>
                        <a14:foregroundMark x1="9382" y1="43103" x2="9382" y2="43103"/>
                        <a14:foregroundMark x1="10333" y1="71429" x2="10095" y2="82759"/>
                        <a14:foregroundMark x1="89074" y1="33498" x2="89192" y2="82512"/>
                        <a14:foregroundMark x1="89192" y1="82512" x2="88717" y2="86700"/>
                        <a14:foregroundMark x1="90618" y1="33251" x2="91330" y2="43596"/>
                        <a14:foregroundMark x1="90855" y1="29557" x2="89667" y2="30542"/>
                        <a14:foregroundMark x1="91093" y1="29557" x2="91093" y2="32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3971" y="4830894"/>
            <a:ext cx="2369027" cy="8953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C2600AE-924C-49C7-BE26-7A7E617389E4}"/>
              </a:ext>
            </a:extLst>
          </p:cNvPr>
          <p:cNvSpPr txBox="1"/>
          <p:nvPr/>
        </p:nvSpPr>
        <p:spPr>
          <a:xfrm>
            <a:off x="3234420" y="5113370"/>
            <a:ext cx="23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 </a:t>
            </a:r>
            <a:r>
              <a:rPr lang="zh-CN" altLang="en-US" b="1" spc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假点过滤系统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B107C34-0603-4CC9-9155-12CCD07EA0A9}"/>
              </a:ext>
            </a:extLst>
          </p:cNvPr>
          <p:cNvGrpSpPr/>
          <p:nvPr/>
        </p:nvGrpSpPr>
        <p:grpSpPr>
          <a:xfrm>
            <a:off x="2718747" y="5069188"/>
            <a:ext cx="530899" cy="457696"/>
            <a:chOff x="498624" y="1235478"/>
            <a:chExt cx="364891" cy="364891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0F3F8A3-1359-4F00-8FDD-FD94BCC2F110}"/>
                </a:ext>
              </a:extLst>
            </p:cNvPr>
            <p:cNvSpPr/>
            <p:nvPr/>
          </p:nvSpPr>
          <p:spPr>
            <a:xfrm>
              <a:off x="498624" y="1235478"/>
              <a:ext cx="364891" cy="364891"/>
            </a:xfrm>
            <a:custGeom>
              <a:avLst/>
              <a:gdLst>
                <a:gd name="connsiteX0" fmla="*/ 346018 w 364891"/>
                <a:gd name="connsiteY0" fmla="*/ 276814 h 364891"/>
                <a:gd name="connsiteX1" fmla="*/ 362794 w 364891"/>
                <a:gd name="connsiteY1" fmla="*/ 239067 h 364891"/>
                <a:gd name="connsiteX2" fmla="*/ 322950 w 364891"/>
                <a:gd name="connsiteY2" fmla="*/ 211805 h 364891"/>
                <a:gd name="connsiteX3" fmla="*/ 325047 w 364891"/>
                <a:gd name="connsiteY3" fmla="*/ 161475 h 364891"/>
                <a:gd name="connsiteX4" fmla="*/ 364891 w 364891"/>
                <a:gd name="connsiteY4" fmla="*/ 134213 h 364891"/>
                <a:gd name="connsiteX5" fmla="*/ 352309 w 364891"/>
                <a:gd name="connsiteY5" fmla="*/ 98563 h 364891"/>
                <a:gd name="connsiteX6" fmla="*/ 304076 w 364891"/>
                <a:gd name="connsiteY6" fmla="*/ 104854 h 364891"/>
                <a:gd name="connsiteX7" fmla="*/ 268426 w 364891"/>
                <a:gd name="connsiteY7" fmla="*/ 69204 h 364891"/>
                <a:gd name="connsiteX8" fmla="*/ 276814 w 364891"/>
                <a:gd name="connsiteY8" fmla="*/ 20971 h 364891"/>
                <a:gd name="connsiteX9" fmla="*/ 241164 w 364891"/>
                <a:gd name="connsiteY9" fmla="*/ 4194 h 364891"/>
                <a:gd name="connsiteX10" fmla="*/ 211805 w 364891"/>
                <a:gd name="connsiteY10" fmla="*/ 41942 h 364891"/>
                <a:gd name="connsiteX11" fmla="*/ 159378 w 364891"/>
                <a:gd name="connsiteY11" fmla="*/ 39844 h 364891"/>
                <a:gd name="connsiteX12" fmla="*/ 132116 w 364891"/>
                <a:gd name="connsiteY12" fmla="*/ 0 h 364891"/>
                <a:gd name="connsiteX13" fmla="*/ 96466 w 364891"/>
                <a:gd name="connsiteY13" fmla="*/ 14680 h 364891"/>
                <a:gd name="connsiteX14" fmla="*/ 102757 w 364891"/>
                <a:gd name="connsiteY14" fmla="*/ 62912 h 364891"/>
                <a:gd name="connsiteX15" fmla="*/ 67106 w 364891"/>
                <a:gd name="connsiteY15" fmla="*/ 98563 h 364891"/>
                <a:gd name="connsiteX16" fmla="*/ 18874 w 364891"/>
                <a:gd name="connsiteY16" fmla="*/ 88077 h 364891"/>
                <a:gd name="connsiteX17" fmla="*/ 2097 w 364891"/>
                <a:gd name="connsiteY17" fmla="*/ 123727 h 364891"/>
                <a:gd name="connsiteX18" fmla="*/ 39844 w 364891"/>
                <a:gd name="connsiteY18" fmla="*/ 153087 h 364891"/>
                <a:gd name="connsiteX19" fmla="*/ 39844 w 364891"/>
                <a:gd name="connsiteY19" fmla="*/ 203416 h 364891"/>
                <a:gd name="connsiteX20" fmla="*/ 0 w 364891"/>
                <a:gd name="connsiteY20" fmla="*/ 230678 h 364891"/>
                <a:gd name="connsiteX21" fmla="*/ 12582 w 364891"/>
                <a:gd name="connsiteY21" fmla="*/ 266329 h 364891"/>
                <a:gd name="connsiteX22" fmla="*/ 60815 w 364891"/>
                <a:gd name="connsiteY22" fmla="*/ 260037 h 364891"/>
                <a:gd name="connsiteX23" fmla="*/ 96466 w 364891"/>
                <a:gd name="connsiteY23" fmla="*/ 295688 h 364891"/>
                <a:gd name="connsiteX24" fmla="*/ 88077 w 364891"/>
                <a:gd name="connsiteY24" fmla="*/ 343921 h 364891"/>
                <a:gd name="connsiteX25" fmla="*/ 123728 w 364891"/>
                <a:gd name="connsiteY25" fmla="*/ 360697 h 364891"/>
                <a:gd name="connsiteX26" fmla="*/ 153087 w 364891"/>
                <a:gd name="connsiteY26" fmla="*/ 322950 h 364891"/>
                <a:gd name="connsiteX27" fmla="*/ 203416 w 364891"/>
                <a:gd name="connsiteY27" fmla="*/ 325047 h 364891"/>
                <a:gd name="connsiteX28" fmla="*/ 230678 w 364891"/>
                <a:gd name="connsiteY28" fmla="*/ 364891 h 364891"/>
                <a:gd name="connsiteX29" fmla="*/ 266329 w 364891"/>
                <a:gd name="connsiteY29" fmla="*/ 352309 h 364891"/>
                <a:gd name="connsiteX30" fmla="*/ 260037 w 364891"/>
                <a:gd name="connsiteY30" fmla="*/ 304076 h 364891"/>
                <a:gd name="connsiteX31" fmla="*/ 295688 w 364891"/>
                <a:gd name="connsiteY31" fmla="*/ 268426 h 364891"/>
                <a:gd name="connsiteX32" fmla="*/ 346018 w 364891"/>
                <a:gd name="connsiteY32" fmla="*/ 276814 h 36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64891" h="364891">
                  <a:moveTo>
                    <a:pt x="346018" y="276814"/>
                  </a:moveTo>
                  <a:lnTo>
                    <a:pt x="362794" y="239067"/>
                  </a:lnTo>
                  <a:lnTo>
                    <a:pt x="322950" y="211805"/>
                  </a:lnTo>
                  <a:cubicBezTo>
                    <a:pt x="327144" y="195028"/>
                    <a:pt x="327144" y="178251"/>
                    <a:pt x="325047" y="161475"/>
                  </a:cubicBezTo>
                  <a:lnTo>
                    <a:pt x="364891" y="134213"/>
                  </a:lnTo>
                  <a:lnTo>
                    <a:pt x="352309" y="98563"/>
                  </a:lnTo>
                  <a:lnTo>
                    <a:pt x="304076" y="104854"/>
                  </a:lnTo>
                  <a:cubicBezTo>
                    <a:pt x="295688" y="90174"/>
                    <a:pt x="283105" y="77592"/>
                    <a:pt x="268426" y="69204"/>
                  </a:cubicBezTo>
                  <a:lnTo>
                    <a:pt x="276814" y="20971"/>
                  </a:lnTo>
                  <a:lnTo>
                    <a:pt x="241164" y="4194"/>
                  </a:lnTo>
                  <a:lnTo>
                    <a:pt x="211805" y="41942"/>
                  </a:lnTo>
                  <a:cubicBezTo>
                    <a:pt x="195028" y="37747"/>
                    <a:pt x="176154" y="37747"/>
                    <a:pt x="159378" y="39844"/>
                  </a:cubicBezTo>
                  <a:lnTo>
                    <a:pt x="132116" y="0"/>
                  </a:lnTo>
                  <a:lnTo>
                    <a:pt x="96466" y="14680"/>
                  </a:lnTo>
                  <a:lnTo>
                    <a:pt x="102757" y="62912"/>
                  </a:lnTo>
                  <a:cubicBezTo>
                    <a:pt x="88077" y="71301"/>
                    <a:pt x="75495" y="83883"/>
                    <a:pt x="67106" y="98563"/>
                  </a:cubicBezTo>
                  <a:lnTo>
                    <a:pt x="18874" y="88077"/>
                  </a:lnTo>
                  <a:lnTo>
                    <a:pt x="2097" y="123727"/>
                  </a:lnTo>
                  <a:lnTo>
                    <a:pt x="39844" y="153087"/>
                  </a:lnTo>
                  <a:cubicBezTo>
                    <a:pt x="37747" y="169863"/>
                    <a:pt x="37747" y="188737"/>
                    <a:pt x="39844" y="203416"/>
                  </a:cubicBezTo>
                  <a:lnTo>
                    <a:pt x="0" y="230678"/>
                  </a:lnTo>
                  <a:lnTo>
                    <a:pt x="12582" y="266329"/>
                  </a:lnTo>
                  <a:lnTo>
                    <a:pt x="60815" y="260037"/>
                  </a:lnTo>
                  <a:cubicBezTo>
                    <a:pt x="69204" y="274717"/>
                    <a:pt x="81786" y="287299"/>
                    <a:pt x="96466" y="295688"/>
                  </a:cubicBezTo>
                  <a:lnTo>
                    <a:pt x="88077" y="343921"/>
                  </a:lnTo>
                  <a:lnTo>
                    <a:pt x="123728" y="360697"/>
                  </a:lnTo>
                  <a:lnTo>
                    <a:pt x="153087" y="322950"/>
                  </a:lnTo>
                  <a:cubicBezTo>
                    <a:pt x="169863" y="327144"/>
                    <a:pt x="186640" y="327144"/>
                    <a:pt x="203416" y="325047"/>
                  </a:cubicBezTo>
                  <a:lnTo>
                    <a:pt x="230678" y="364891"/>
                  </a:lnTo>
                  <a:lnTo>
                    <a:pt x="266329" y="352309"/>
                  </a:lnTo>
                  <a:lnTo>
                    <a:pt x="260037" y="304076"/>
                  </a:lnTo>
                  <a:cubicBezTo>
                    <a:pt x="274717" y="295688"/>
                    <a:pt x="287299" y="283105"/>
                    <a:pt x="295688" y="268426"/>
                  </a:cubicBezTo>
                  <a:lnTo>
                    <a:pt x="346018" y="276814"/>
                  </a:ln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1DA813B-CE65-42F5-8362-84194A1932DA}"/>
                </a:ext>
              </a:extLst>
            </p:cNvPr>
            <p:cNvSpPr/>
            <p:nvPr/>
          </p:nvSpPr>
          <p:spPr>
            <a:xfrm rot="17633805">
              <a:off x="586380" y="1323369"/>
              <a:ext cx="188741" cy="188741"/>
            </a:xfrm>
            <a:custGeom>
              <a:avLst/>
              <a:gdLst>
                <a:gd name="connsiteX0" fmla="*/ 188742 w 188741"/>
                <a:gd name="connsiteY0" fmla="*/ 94371 h 188741"/>
                <a:gd name="connsiteX1" fmla="*/ 94371 w 188741"/>
                <a:gd name="connsiteY1" fmla="*/ 188742 h 188741"/>
                <a:gd name="connsiteX2" fmla="*/ 0 w 188741"/>
                <a:gd name="connsiteY2" fmla="*/ 94371 h 188741"/>
                <a:gd name="connsiteX3" fmla="*/ 94371 w 188741"/>
                <a:gd name="connsiteY3" fmla="*/ 0 h 188741"/>
                <a:gd name="connsiteX4" fmla="*/ 188742 w 188741"/>
                <a:gd name="connsiteY4" fmla="*/ 94371 h 18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41" h="188741">
                  <a:moveTo>
                    <a:pt x="188742" y="94371"/>
                  </a:moveTo>
                  <a:cubicBezTo>
                    <a:pt x="188742" y="146490"/>
                    <a:pt x="146490" y="188742"/>
                    <a:pt x="94371" y="188742"/>
                  </a:cubicBezTo>
                  <a:cubicBezTo>
                    <a:pt x="42251" y="188742"/>
                    <a:pt x="0" y="146490"/>
                    <a:pt x="0" y="94371"/>
                  </a:cubicBezTo>
                  <a:cubicBezTo>
                    <a:pt x="0" y="42251"/>
                    <a:pt x="42251" y="0"/>
                    <a:pt x="94371" y="0"/>
                  </a:cubicBezTo>
                  <a:cubicBezTo>
                    <a:pt x="146490" y="0"/>
                    <a:pt x="188742" y="42251"/>
                    <a:pt x="188742" y="94371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custDash>
                <a:ds d="50955" sp="50955"/>
              </a:custDash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37FB686-DD99-4CE5-A2F5-9CF70502C8D5}"/>
                </a:ext>
              </a:extLst>
            </p:cNvPr>
            <p:cNvSpPr/>
            <p:nvPr/>
          </p:nvSpPr>
          <p:spPr>
            <a:xfrm rot="17633805">
              <a:off x="609448" y="1346438"/>
              <a:ext cx="142604" cy="142604"/>
            </a:xfrm>
            <a:custGeom>
              <a:avLst/>
              <a:gdLst>
                <a:gd name="connsiteX0" fmla="*/ 142605 w 142604"/>
                <a:gd name="connsiteY0" fmla="*/ 71302 h 142604"/>
                <a:gd name="connsiteX1" fmla="*/ 71302 w 142604"/>
                <a:gd name="connsiteY1" fmla="*/ 142605 h 142604"/>
                <a:gd name="connsiteX2" fmla="*/ 0 w 142604"/>
                <a:gd name="connsiteY2" fmla="*/ 71302 h 142604"/>
                <a:gd name="connsiteX3" fmla="*/ 71302 w 142604"/>
                <a:gd name="connsiteY3" fmla="*/ 0 h 142604"/>
                <a:gd name="connsiteX4" fmla="*/ 142605 w 142604"/>
                <a:gd name="connsiteY4" fmla="*/ 7130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" h="142604">
                  <a:moveTo>
                    <a:pt x="142605" y="71302"/>
                  </a:moveTo>
                  <a:cubicBezTo>
                    <a:pt x="142605" y="110682"/>
                    <a:pt x="110682" y="142605"/>
                    <a:pt x="71302" y="142605"/>
                  </a:cubicBezTo>
                  <a:cubicBezTo>
                    <a:pt x="31923" y="142605"/>
                    <a:pt x="0" y="110682"/>
                    <a:pt x="0" y="71302"/>
                  </a:cubicBezTo>
                  <a:cubicBezTo>
                    <a:pt x="0" y="31923"/>
                    <a:pt x="31923" y="0"/>
                    <a:pt x="71302" y="0"/>
                  </a:cubicBezTo>
                  <a:cubicBezTo>
                    <a:pt x="110682" y="0"/>
                    <a:pt x="142605" y="31923"/>
                    <a:pt x="142605" y="71302"/>
                  </a:cubicBezTo>
                  <a:close/>
                </a:path>
              </a:pathLst>
            </a:custGeom>
            <a:noFill/>
            <a:ln w="7267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FBC8A55-FBB8-40FE-A204-E8D9ACE2951D}"/>
                </a:ext>
              </a:extLst>
            </p:cNvPr>
            <p:cNvSpPr/>
            <p:nvPr/>
          </p:nvSpPr>
          <p:spPr>
            <a:xfrm rot="17633805">
              <a:off x="626225" y="1363215"/>
              <a:ext cx="109050" cy="109050"/>
            </a:xfrm>
            <a:custGeom>
              <a:avLst/>
              <a:gdLst>
                <a:gd name="connsiteX0" fmla="*/ 109051 w 109050"/>
                <a:gd name="connsiteY0" fmla="*/ 54525 h 109050"/>
                <a:gd name="connsiteX1" fmla="*/ 54525 w 109050"/>
                <a:gd name="connsiteY1" fmla="*/ 109051 h 109050"/>
                <a:gd name="connsiteX2" fmla="*/ 0 w 109050"/>
                <a:gd name="connsiteY2" fmla="*/ 54525 h 109050"/>
                <a:gd name="connsiteX3" fmla="*/ 54525 w 109050"/>
                <a:gd name="connsiteY3" fmla="*/ 0 h 109050"/>
                <a:gd name="connsiteX4" fmla="*/ 109051 w 109050"/>
                <a:gd name="connsiteY4" fmla="*/ 54525 h 10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0" h="109050">
                  <a:moveTo>
                    <a:pt x="109051" y="54525"/>
                  </a:moveTo>
                  <a:cubicBezTo>
                    <a:pt x="109051" y="84639"/>
                    <a:pt x="84639" y="109051"/>
                    <a:pt x="54525" y="109051"/>
                  </a:cubicBezTo>
                  <a:cubicBezTo>
                    <a:pt x="24412" y="109051"/>
                    <a:pt x="0" y="84639"/>
                    <a:pt x="0" y="54525"/>
                  </a:cubicBezTo>
                  <a:cubicBezTo>
                    <a:pt x="0" y="24412"/>
                    <a:pt x="24412" y="0"/>
                    <a:pt x="54525" y="0"/>
                  </a:cubicBezTo>
                  <a:cubicBezTo>
                    <a:pt x="84639" y="0"/>
                    <a:pt x="109051" y="24412"/>
                    <a:pt x="109051" y="54525"/>
                  </a:cubicBezTo>
                  <a:close/>
                </a:path>
              </a:pathLst>
            </a:custGeom>
            <a:noFill/>
            <a:ln w="3632" cap="flat">
              <a:solidFill>
                <a:srgbClr val="0071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图形 2186">
              <a:extLst>
                <a:ext uri="{FF2B5EF4-FFF2-40B4-BE49-F238E27FC236}">
                  <a16:creationId xmlns:a16="http://schemas.microsoft.com/office/drawing/2014/main" id="{D8199E0B-6CC7-4EBA-B8D3-796DBF4A12B1}"/>
                </a:ext>
              </a:extLst>
            </p:cNvPr>
            <p:cNvGrpSpPr/>
            <p:nvPr/>
          </p:nvGrpSpPr>
          <p:grpSpPr>
            <a:xfrm>
              <a:off x="643322" y="1392759"/>
              <a:ext cx="67106" cy="48232"/>
              <a:chOff x="643322" y="1392759"/>
              <a:chExt cx="67106" cy="48232"/>
            </a:xfrm>
            <a:solidFill>
              <a:srgbClr val="B6252D"/>
            </a:solidFill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77D3079B-7CDD-4E67-B30D-8B7FDA7C8FE6}"/>
                  </a:ext>
                </a:extLst>
              </p:cNvPr>
              <p:cNvSpPr/>
              <p:nvPr/>
            </p:nvSpPr>
            <p:spPr>
              <a:xfrm>
                <a:off x="643322" y="1392759"/>
                <a:ext cx="48232" cy="48232"/>
              </a:xfrm>
              <a:custGeom>
                <a:avLst/>
                <a:gdLst>
                  <a:gd name="connsiteX0" fmla="*/ 0 w 48232"/>
                  <a:gd name="connsiteY0" fmla="*/ 48233 h 48232"/>
                  <a:gd name="connsiteX1" fmla="*/ 0 w 48232"/>
                  <a:gd name="connsiteY1" fmla="*/ 48233 h 48232"/>
                  <a:gd name="connsiteX2" fmla="*/ 0 w 48232"/>
                  <a:gd name="connsiteY2" fmla="*/ 48233 h 48232"/>
                  <a:gd name="connsiteX3" fmla="*/ 16777 w 48232"/>
                  <a:gd name="connsiteY3" fmla="*/ 2097 h 48232"/>
                  <a:gd name="connsiteX4" fmla="*/ 16777 w 48232"/>
                  <a:gd name="connsiteY4" fmla="*/ 0 h 48232"/>
                  <a:gd name="connsiteX5" fmla="*/ 18874 w 48232"/>
                  <a:gd name="connsiteY5" fmla="*/ 0 h 48232"/>
                  <a:gd name="connsiteX6" fmla="*/ 29359 w 48232"/>
                  <a:gd name="connsiteY6" fmla="*/ 0 h 48232"/>
                  <a:gd name="connsiteX7" fmla="*/ 31456 w 48232"/>
                  <a:gd name="connsiteY7" fmla="*/ 0 h 48232"/>
                  <a:gd name="connsiteX8" fmla="*/ 31456 w 48232"/>
                  <a:gd name="connsiteY8" fmla="*/ 2097 h 48232"/>
                  <a:gd name="connsiteX9" fmla="*/ 48233 w 48232"/>
                  <a:gd name="connsiteY9" fmla="*/ 46136 h 48232"/>
                  <a:gd name="connsiteX10" fmla="*/ 48233 w 48232"/>
                  <a:gd name="connsiteY10" fmla="*/ 46136 h 48232"/>
                  <a:gd name="connsiteX11" fmla="*/ 48233 w 48232"/>
                  <a:gd name="connsiteY11" fmla="*/ 46136 h 48232"/>
                  <a:gd name="connsiteX12" fmla="*/ 46136 w 48232"/>
                  <a:gd name="connsiteY12" fmla="*/ 46136 h 48232"/>
                  <a:gd name="connsiteX13" fmla="*/ 39844 w 48232"/>
                  <a:gd name="connsiteY13" fmla="*/ 46136 h 48232"/>
                  <a:gd name="connsiteX14" fmla="*/ 37747 w 48232"/>
                  <a:gd name="connsiteY14" fmla="*/ 44039 h 48232"/>
                  <a:gd name="connsiteX15" fmla="*/ 35650 w 48232"/>
                  <a:gd name="connsiteY15" fmla="*/ 37747 h 48232"/>
                  <a:gd name="connsiteX16" fmla="*/ 14680 w 48232"/>
                  <a:gd name="connsiteY16" fmla="*/ 37747 h 48232"/>
                  <a:gd name="connsiteX17" fmla="*/ 12582 w 48232"/>
                  <a:gd name="connsiteY17" fmla="*/ 46136 h 48232"/>
                  <a:gd name="connsiteX18" fmla="*/ 10485 w 48232"/>
                  <a:gd name="connsiteY18" fmla="*/ 48233 h 48232"/>
                  <a:gd name="connsiteX19" fmla="*/ 0 w 48232"/>
                  <a:gd name="connsiteY19" fmla="*/ 48233 h 48232"/>
                  <a:gd name="connsiteX20" fmla="*/ 0 w 48232"/>
                  <a:gd name="connsiteY20" fmla="*/ 48233 h 48232"/>
                  <a:gd name="connsiteX21" fmla="*/ 31456 w 48232"/>
                  <a:gd name="connsiteY21" fmla="*/ 29359 h 48232"/>
                  <a:gd name="connsiteX22" fmla="*/ 25165 w 48232"/>
                  <a:gd name="connsiteY22" fmla="*/ 10485 h 48232"/>
                  <a:gd name="connsiteX23" fmla="*/ 18874 w 48232"/>
                  <a:gd name="connsiteY23" fmla="*/ 29359 h 48232"/>
                  <a:gd name="connsiteX24" fmla="*/ 31456 w 48232"/>
                  <a:gd name="connsiteY24" fmla="*/ 29359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823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cubicBezTo>
                      <a:pt x="0" y="46136"/>
                      <a:pt x="0" y="46136"/>
                      <a:pt x="0" y="48233"/>
                    </a:cubicBezTo>
                    <a:lnTo>
                      <a:pt x="16777" y="2097"/>
                    </a:lnTo>
                    <a:cubicBezTo>
                      <a:pt x="16777" y="2097"/>
                      <a:pt x="16777" y="2097"/>
                      <a:pt x="16777" y="0"/>
                    </a:cubicBezTo>
                    <a:cubicBezTo>
                      <a:pt x="16777" y="0"/>
                      <a:pt x="18874" y="0"/>
                      <a:pt x="18874" y="0"/>
                    </a:cubicBezTo>
                    <a:lnTo>
                      <a:pt x="29359" y="0"/>
                    </a:lnTo>
                    <a:cubicBezTo>
                      <a:pt x="29359" y="0"/>
                      <a:pt x="31456" y="0"/>
                      <a:pt x="31456" y="0"/>
                    </a:cubicBezTo>
                    <a:cubicBezTo>
                      <a:pt x="31456" y="0"/>
                      <a:pt x="31456" y="0"/>
                      <a:pt x="31456" y="2097"/>
                    </a:cubicBezTo>
                    <a:lnTo>
                      <a:pt x="48233" y="46136"/>
                    </a:lnTo>
                    <a:lnTo>
                      <a:pt x="48233" y="46136"/>
                    </a:lnTo>
                    <a:cubicBezTo>
                      <a:pt x="48233" y="46136"/>
                      <a:pt x="48233" y="46136"/>
                      <a:pt x="48233" y="46136"/>
                    </a:cubicBezTo>
                    <a:cubicBezTo>
                      <a:pt x="48233" y="46136"/>
                      <a:pt x="48233" y="46136"/>
                      <a:pt x="46136" y="46136"/>
                    </a:cubicBezTo>
                    <a:lnTo>
                      <a:pt x="39844" y="46136"/>
                    </a:lnTo>
                    <a:cubicBezTo>
                      <a:pt x="37747" y="46136"/>
                      <a:pt x="37747" y="46136"/>
                      <a:pt x="37747" y="44039"/>
                    </a:cubicBezTo>
                    <a:lnTo>
                      <a:pt x="35650" y="37747"/>
                    </a:lnTo>
                    <a:lnTo>
                      <a:pt x="14680" y="37747"/>
                    </a:lnTo>
                    <a:lnTo>
                      <a:pt x="12582" y="46136"/>
                    </a:lnTo>
                    <a:cubicBezTo>
                      <a:pt x="12582" y="46136"/>
                      <a:pt x="10485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  <a:moveTo>
                      <a:pt x="31456" y="29359"/>
                    </a:moveTo>
                    <a:lnTo>
                      <a:pt x="25165" y="10485"/>
                    </a:lnTo>
                    <a:lnTo>
                      <a:pt x="18874" y="29359"/>
                    </a:lnTo>
                    <a:lnTo>
                      <a:pt x="31456" y="29359"/>
                    </a:ln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8F4E96F-A983-4D1C-B1E7-1ED078A0D017}"/>
                  </a:ext>
                </a:extLst>
              </p:cNvPr>
              <p:cNvSpPr/>
              <p:nvPr/>
            </p:nvSpPr>
            <p:spPr>
              <a:xfrm>
                <a:off x="697846" y="1392759"/>
                <a:ext cx="12582" cy="48232"/>
              </a:xfrm>
              <a:custGeom>
                <a:avLst/>
                <a:gdLst>
                  <a:gd name="connsiteX0" fmla="*/ 0 w 12582"/>
                  <a:gd name="connsiteY0" fmla="*/ 48233 h 48232"/>
                  <a:gd name="connsiteX1" fmla="*/ 0 w 12582"/>
                  <a:gd name="connsiteY1" fmla="*/ 48233 h 48232"/>
                  <a:gd name="connsiteX2" fmla="*/ 0 w 12582"/>
                  <a:gd name="connsiteY2" fmla="*/ 2097 h 48232"/>
                  <a:gd name="connsiteX3" fmla="*/ 0 w 12582"/>
                  <a:gd name="connsiteY3" fmla="*/ 0 h 48232"/>
                  <a:gd name="connsiteX4" fmla="*/ 2097 w 12582"/>
                  <a:gd name="connsiteY4" fmla="*/ 0 h 48232"/>
                  <a:gd name="connsiteX5" fmla="*/ 10485 w 12582"/>
                  <a:gd name="connsiteY5" fmla="*/ 0 h 48232"/>
                  <a:gd name="connsiteX6" fmla="*/ 12582 w 12582"/>
                  <a:gd name="connsiteY6" fmla="*/ 0 h 48232"/>
                  <a:gd name="connsiteX7" fmla="*/ 12582 w 12582"/>
                  <a:gd name="connsiteY7" fmla="*/ 2097 h 48232"/>
                  <a:gd name="connsiteX8" fmla="*/ 12582 w 12582"/>
                  <a:gd name="connsiteY8" fmla="*/ 46136 h 48232"/>
                  <a:gd name="connsiteX9" fmla="*/ 12582 w 12582"/>
                  <a:gd name="connsiteY9" fmla="*/ 48233 h 48232"/>
                  <a:gd name="connsiteX10" fmla="*/ 10485 w 12582"/>
                  <a:gd name="connsiteY10" fmla="*/ 48233 h 48232"/>
                  <a:gd name="connsiteX11" fmla="*/ 0 w 12582"/>
                  <a:gd name="connsiteY11" fmla="*/ 48233 h 48232"/>
                  <a:gd name="connsiteX12" fmla="*/ 0 w 12582"/>
                  <a:gd name="connsiteY12" fmla="*/ 48233 h 4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82" h="48232">
                    <a:moveTo>
                      <a:pt x="0" y="48233"/>
                    </a:moveTo>
                    <a:cubicBezTo>
                      <a:pt x="0" y="48233"/>
                      <a:pt x="0" y="48233"/>
                      <a:pt x="0" y="48233"/>
                    </a:cubicBezTo>
                    <a:lnTo>
                      <a:pt x="0" y="2097"/>
                    </a:lnTo>
                    <a:cubicBezTo>
                      <a:pt x="0" y="2097"/>
                      <a:pt x="0" y="2097"/>
                      <a:pt x="0" y="0"/>
                    </a:cubicBezTo>
                    <a:cubicBezTo>
                      <a:pt x="0" y="0"/>
                      <a:pt x="0" y="0"/>
                      <a:pt x="2097" y="0"/>
                    </a:cubicBezTo>
                    <a:lnTo>
                      <a:pt x="10485" y="0"/>
                    </a:lnTo>
                    <a:cubicBezTo>
                      <a:pt x="10485" y="0"/>
                      <a:pt x="10485" y="0"/>
                      <a:pt x="12582" y="0"/>
                    </a:cubicBezTo>
                    <a:cubicBezTo>
                      <a:pt x="12582" y="0"/>
                      <a:pt x="12582" y="0"/>
                      <a:pt x="12582" y="2097"/>
                    </a:cubicBezTo>
                    <a:lnTo>
                      <a:pt x="12582" y="46136"/>
                    </a:lnTo>
                    <a:cubicBezTo>
                      <a:pt x="12582" y="46136"/>
                      <a:pt x="12582" y="46136"/>
                      <a:pt x="12582" y="48233"/>
                    </a:cubicBezTo>
                    <a:cubicBezTo>
                      <a:pt x="12582" y="48233"/>
                      <a:pt x="12582" y="48233"/>
                      <a:pt x="10485" y="48233"/>
                    </a:cubicBezTo>
                    <a:lnTo>
                      <a:pt x="0" y="48233"/>
                    </a:lnTo>
                    <a:cubicBezTo>
                      <a:pt x="2097" y="48233"/>
                      <a:pt x="0" y="48233"/>
                      <a:pt x="0" y="48233"/>
                    </a:cubicBezTo>
                    <a:close/>
                  </a:path>
                </a:pathLst>
              </a:custGeom>
              <a:solidFill>
                <a:srgbClr val="B6252D"/>
              </a:solidFill>
              <a:ln w="209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22" name="图形 2186">
              <a:extLst>
                <a:ext uri="{FF2B5EF4-FFF2-40B4-BE49-F238E27FC236}">
                  <a16:creationId xmlns:a16="http://schemas.microsoft.com/office/drawing/2014/main" id="{F383192C-48BA-46A1-AC7F-E2070463FE99}"/>
                </a:ext>
              </a:extLst>
            </p:cNvPr>
            <p:cNvGrpSpPr/>
            <p:nvPr/>
          </p:nvGrpSpPr>
          <p:grpSpPr>
            <a:xfrm>
              <a:off x="521691" y="1258546"/>
              <a:ext cx="318755" cy="318755"/>
              <a:chOff x="521691" y="1258546"/>
              <a:chExt cx="318755" cy="318755"/>
            </a:xfrm>
            <a:noFill/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01447FAA-8458-4850-B672-6389615F8474}"/>
                  </a:ext>
                </a:extLst>
              </p:cNvPr>
              <p:cNvSpPr/>
              <p:nvPr/>
            </p:nvSpPr>
            <p:spPr>
              <a:xfrm>
                <a:off x="609769" y="1258546"/>
                <a:ext cx="23067" cy="10485"/>
              </a:xfrm>
              <a:custGeom>
                <a:avLst/>
                <a:gdLst>
                  <a:gd name="connsiteX0" fmla="*/ 23068 w 23067"/>
                  <a:gd name="connsiteY0" fmla="*/ 0 h 10485"/>
                  <a:gd name="connsiteX1" fmla="*/ 0 w 23067"/>
                  <a:gd name="connsiteY1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10485">
                    <a:moveTo>
                      <a:pt x="23068" y="0"/>
                    </a:moveTo>
                    <a:cubicBezTo>
                      <a:pt x="14680" y="2097"/>
                      <a:pt x="6291" y="6291"/>
                      <a:pt x="0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4232DDA6-4073-4933-ADB6-36E6B291E7EA}"/>
                  </a:ext>
                </a:extLst>
              </p:cNvPr>
              <p:cNvSpPr/>
              <p:nvPr/>
            </p:nvSpPr>
            <p:spPr>
              <a:xfrm>
                <a:off x="737690" y="1260643"/>
                <a:ext cx="20970" cy="10485"/>
              </a:xfrm>
              <a:custGeom>
                <a:avLst/>
                <a:gdLst>
                  <a:gd name="connsiteX0" fmla="*/ 20971 w 20970"/>
                  <a:gd name="connsiteY0" fmla="*/ 10485 h 10485"/>
                  <a:gd name="connsiteX1" fmla="*/ 10485 w 20970"/>
                  <a:gd name="connsiteY1" fmla="*/ 4194 h 10485"/>
                  <a:gd name="connsiteX2" fmla="*/ 0 w 20970"/>
                  <a:gd name="connsiteY2" fmla="*/ 0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20971" y="10485"/>
                    </a:moveTo>
                    <a:cubicBezTo>
                      <a:pt x="16777" y="8388"/>
                      <a:pt x="14680" y="6291"/>
                      <a:pt x="10485" y="4194"/>
                    </a:cubicBezTo>
                    <a:cubicBezTo>
                      <a:pt x="6291" y="2097"/>
                      <a:pt x="2097" y="0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C258BA85-2B0E-4638-8619-B1258DFF3609}"/>
                  </a:ext>
                </a:extLst>
              </p:cNvPr>
              <p:cNvSpPr/>
              <p:nvPr/>
            </p:nvSpPr>
            <p:spPr>
              <a:xfrm>
                <a:off x="829962" y="1346624"/>
                <a:ext cx="10485" cy="23067"/>
              </a:xfrm>
              <a:custGeom>
                <a:avLst/>
                <a:gdLst>
                  <a:gd name="connsiteX0" fmla="*/ 10485 w 10485"/>
                  <a:gd name="connsiteY0" fmla="*/ 23068 h 23067"/>
                  <a:gd name="connsiteX1" fmla="*/ 0 w 10485"/>
                  <a:gd name="connsiteY1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85" h="23067">
                    <a:moveTo>
                      <a:pt x="10485" y="23068"/>
                    </a:moveTo>
                    <a:cubicBezTo>
                      <a:pt x="6291" y="14680"/>
                      <a:pt x="4194" y="8388"/>
                      <a:pt x="0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EC10098C-8458-4806-B97C-BAA43C910259}"/>
                  </a:ext>
                </a:extLst>
              </p:cNvPr>
              <p:cNvSpPr/>
              <p:nvPr/>
            </p:nvSpPr>
            <p:spPr>
              <a:xfrm>
                <a:off x="827865" y="1472448"/>
                <a:ext cx="10485" cy="23067"/>
              </a:xfrm>
              <a:custGeom>
                <a:avLst/>
                <a:gdLst>
                  <a:gd name="connsiteX0" fmla="*/ 0 w 10485"/>
                  <a:gd name="connsiteY0" fmla="*/ 23068 h 23067"/>
                  <a:gd name="connsiteX1" fmla="*/ 6291 w 10485"/>
                  <a:gd name="connsiteY1" fmla="*/ 12582 h 23067"/>
                  <a:gd name="connsiteX2" fmla="*/ 10485 w 10485"/>
                  <a:gd name="connsiteY2" fmla="*/ 0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0" y="23068"/>
                    </a:moveTo>
                    <a:cubicBezTo>
                      <a:pt x="2097" y="18874"/>
                      <a:pt x="4194" y="16777"/>
                      <a:pt x="6291" y="12582"/>
                    </a:cubicBezTo>
                    <a:cubicBezTo>
                      <a:pt x="8388" y="8388"/>
                      <a:pt x="10485" y="4194"/>
                      <a:pt x="10485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4F4E01C5-0C6B-4237-A58C-892C5387C6C4}"/>
                  </a:ext>
                </a:extLst>
              </p:cNvPr>
              <p:cNvSpPr/>
              <p:nvPr/>
            </p:nvSpPr>
            <p:spPr>
              <a:xfrm>
                <a:off x="729302" y="1568914"/>
                <a:ext cx="23067" cy="8388"/>
              </a:xfrm>
              <a:custGeom>
                <a:avLst/>
                <a:gdLst>
                  <a:gd name="connsiteX0" fmla="*/ 0 w 23067"/>
                  <a:gd name="connsiteY0" fmla="*/ 8388 h 8388"/>
                  <a:gd name="connsiteX1" fmla="*/ 23068 w 23067"/>
                  <a:gd name="connsiteY1" fmla="*/ 0 h 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067" h="8388">
                    <a:moveTo>
                      <a:pt x="0" y="8388"/>
                    </a:moveTo>
                    <a:cubicBezTo>
                      <a:pt x="8388" y="6291"/>
                      <a:pt x="14680" y="2097"/>
                      <a:pt x="23068" y="0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4860A757-31F2-44E7-8E86-B42B31708248}"/>
                  </a:ext>
                </a:extLst>
              </p:cNvPr>
              <p:cNvSpPr/>
              <p:nvPr/>
            </p:nvSpPr>
            <p:spPr>
              <a:xfrm>
                <a:off x="603477" y="1564719"/>
                <a:ext cx="20970" cy="10485"/>
              </a:xfrm>
              <a:custGeom>
                <a:avLst/>
                <a:gdLst>
                  <a:gd name="connsiteX0" fmla="*/ 0 w 20970"/>
                  <a:gd name="connsiteY0" fmla="*/ 0 h 10485"/>
                  <a:gd name="connsiteX1" fmla="*/ 10485 w 20970"/>
                  <a:gd name="connsiteY1" fmla="*/ 6291 h 10485"/>
                  <a:gd name="connsiteX2" fmla="*/ 20971 w 20970"/>
                  <a:gd name="connsiteY2" fmla="*/ 10485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70" h="10485">
                    <a:moveTo>
                      <a:pt x="0" y="0"/>
                    </a:moveTo>
                    <a:cubicBezTo>
                      <a:pt x="4194" y="2097"/>
                      <a:pt x="6291" y="4194"/>
                      <a:pt x="10485" y="6291"/>
                    </a:cubicBezTo>
                    <a:cubicBezTo>
                      <a:pt x="14680" y="8388"/>
                      <a:pt x="18874" y="10485"/>
                      <a:pt x="20971" y="10485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EB371C2C-B1FB-46BC-BF7D-7C03BC42AA2F}"/>
                  </a:ext>
                </a:extLst>
              </p:cNvPr>
              <p:cNvSpPr/>
              <p:nvPr/>
            </p:nvSpPr>
            <p:spPr>
              <a:xfrm>
                <a:off x="521691" y="1466157"/>
                <a:ext cx="8388" cy="23067"/>
              </a:xfrm>
              <a:custGeom>
                <a:avLst/>
                <a:gdLst>
                  <a:gd name="connsiteX0" fmla="*/ 0 w 8388"/>
                  <a:gd name="connsiteY0" fmla="*/ 0 h 23067"/>
                  <a:gd name="connsiteX1" fmla="*/ 8388 w 8388"/>
                  <a:gd name="connsiteY1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8" h="23067">
                    <a:moveTo>
                      <a:pt x="0" y="0"/>
                    </a:moveTo>
                    <a:cubicBezTo>
                      <a:pt x="2097" y="8388"/>
                      <a:pt x="6291" y="14680"/>
                      <a:pt x="8388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D87F7F8E-23FB-4126-9F69-3706BC16FC55}"/>
                  </a:ext>
                </a:extLst>
              </p:cNvPr>
              <p:cNvSpPr/>
              <p:nvPr/>
            </p:nvSpPr>
            <p:spPr>
              <a:xfrm>
                <a:off x="523789" y="1340332"/>
                <a:ext cx="10485" cy="23067"/>
              </a:xfrm>
              <a:custGeom>
                <a:avLst/>
                <a:gdLst>
                  <a:gd name="connsiteX0" fmla="*/ 10485 w 10485"/>
                  <a:gd name="connsiteY0" fmla="*/ 0 h 23067"/>
                  <a:gd name="connsiteX1" fmla="*/ 6291 w 10485"/>
                  <a:gd name="connsiteY1" fmla="*/ 10485 h 23067"/>
                  <a:gd name="connsiteX2" fmla="*/ 0 w 10485"/>
                  <a:gd name="connsiteY2" fmla="*/ 23068 h 2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85" h="23067">
                    <a:moveTo>
                      <a:pt x="10485" y="0"/>
                    </a:moveTo>
                    <a:cubicBezTo>
                      <a:pt x="8388" y="2097"/>
                      <a:pt x="6291" y="6291"/>
                      <a:pt x="6291" y="10485"/>
                    </a:cubicBezTo>
                    <a:cubicBezTo>
                      <a:pt x="4194" y="14680"/>
                      <a:pt x="2097" y="18874"/>
                      <a:pt x="0" y="23068"/>
                    </a:cubicBezTo>
                  </a:path>
                </a:pathLst>
              </a:custGeom>
              <a:noFill/>
              <a:ln w="3632" cap="flat">
                <a:solidFill>
                  <a:srgbClr val="0071B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592A14B-028E-4FC9-AD09-C94918F768E1}"/>
              </a:ext>
            </a:extLst>
          </p:cNvPr>
          <p:cNvCxnSpPr/>
          <p:nvPr/>
        </p:nvCxnSpPr>
        <p:spPr>
          <a:xfrm>
            <a:off x="3384211" y="3689819"/>
            <a:ext cx="0" cy="1007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072E8E1-F401-4CAA-8B10-3D36DBA1414A}"/>
              </a:ext>
            </a:extLst>
          </p:cNvPr>
          <p:cNvCxnSpPr/>
          <p:nvPr/>
        </p:nvCxnSpPr>
        <p:spPr>
          <a:xfrm flipV="1">
            <a:off x="7075524" y="3667072"/>
            <a:ext cx="0" cy="1029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A069AD9-D57C-489D-B0AF-43D9B0B12683}"/>
              </a:ext>
            </a:extLst>
          </p:cNvPr>
          <p:cNvSpPr txBox="1"/>
          <p:nvPr/>
        </p:nvSpPr>
        <p:spPr>
          <a:xfrm>
            <a:off x="7086907" y="3705789"/>
            <a:ext cx="154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过滤后假点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</a:p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缺陷分类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E12BCDE-A520-4942-8C37-976C4806038E}"/>
              </a:ext>
            </a:extLst>
          </p:cNvPr>
          <p:cNvSpPr txBox="1"/>
          <p:nvPr/>
        </p:nvSpPr>
        <p:spPr>
          <a:xfrm>
            <a:off x="5997888" y="1185923"/>
            <a:ext cx="217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少量人工复判作业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215FDF6-67D1-49AA-9651-5C3BA3AD3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75" b="96875" l="2391" r="98261">
                        <a14:foregroundMark x1="15217" y1="26042" x2="20000" y2="78819"/>
                        <a14:foregroundMark x1="8261" y1="83333" x2="6739" y2="87847"/>
                        <a14:foregroundMark x1="17391" y1="23958" x2="19348" y2="17361"/>
                        <a14:foregroundMark x1="24348" y1="20486" x2="24348" y2="36806"/>
                        <a14:foregroundMark x1="27609" y1="26042" x2="27609" y2="26042"/>
                        <a14:foregroundMark x1="25000" y1="46181" x2="25000" y2="46181"/>
                        <a14:foregroundMark x1="54783" y1="25000" x2="57391" y2="49653"/>
                        <a14:foregroundMark x1="57391" y1="49653" x2="68913" y2="55903"/>
                        <a14:foregroundMark x1="68913" y1="55903" x2="80870" y2="57292"/>
                        <a14:foregroundMark x1="80870" y1="57292" x2="80435" y2="54514"/>
                        <a14:foregroundMark x1="21739" y1="16667" x2="11304" y2="24653"/>
                        <a14:foregroundMark x1="11304" y1="24653" x2="11304" y2="42708"/>
                        <a14:foregroundMark x1="11304" y1="42708" x2="11522" y2="42708"/>
                        <a14:foregroundMark x1="50435" y1="94792" x2="80000" y2="96875"/>
                        <a14:foregroundMark x1="80000" y1="96875" x2="93261" y2="96528"/>
                        <a14:foregroundMark x1="64565" y1="63194" x2="69565" y2="89583"/>
                        <a14:foregroundMark x1="36304" y1="89931" x2="36304" y2="89931"/>
                        <a14:foregroundMark x1="43913" y1="92361" x2="43913" y2="92361"/>
                        <a14:foregroundMark x1="39565" y1="90972" x2="39565" y2="90972"/>
                        <a14:foregroundMark x1="36522" y1="89583" x2="36522" y2="89583"/>
                        <a14:foregroundMark x1="39565" y1="89931" x2="39565" y2="89931"/>
                        <a14:foregroundMark x1="41957" y1="90972" x2="41957" y2="90972"/>
                        <a14:foregroundMark x1="39565" y1="90625" x2="39565" y2="90625"/>
                        <a14:foregroundMark x1="53043" y1="89931" x2="55435" y2="89236"/>
                        <a14:foregroundMark x1="55000" y1="90972" x2="50870" y2="91667"/>
                        <a14:foregroundMark x1="51739" y1="88194" x2="45000" y2="95139"/>
                        <a14:foregroundMark x1="52391" y1="91667" x2="42609" y2="90972"/>
                        <a14:foregroundMark x1="54348" y1="23958" x2="59565" y2="39236"/>
                        <a14:foregroundMark x1="59565" y1="39236" x2="59565" y2="39236"/>
                        <a14:foregroundMark x1="69565" y1="53125" x2="66304" y2="73611"/>
                        <a14:foregroundMark x1="98261" y1="96875" x2="98261" y2="96875"/>
                        <a14:foregroundMark x1="6957" y1="96528" x2="18261" y2="96875"/>
                        <a14:foregroundMark x1="3261" y1="82986" x2="2391" y2="9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2330" y="2246704"/>
            <a:ext cx="646234" cy="404599"/>
          </a:xfrm>
          <a:prstGeom prst="rect">
            <a:avLst/>
          </a:prstGeom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CF3EFA77-95BC-48DF-AE5C-6E037E7BB8C9}"/>
              </a:ext>
            </a:extLst>
          </p:cNvPr>
          <p:cNvSpPr/>
          <p:nvPr/>
        </p:nvSpPr>
        <p:spPr>
          <a:xfrm>
            <a:off x="5997888" y="1587593"/>
            <a:ext cx="2178039" cy="173531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D44112A-739C-4AC2-B4D4-D3DEB6BF02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368" y="1643397"/>
            <a:ext cx="2018604" cy="1785603"/>
          </a:xfrm>
          <a:prstGeom prst="rect">
            <a:avLst/>
          </a:prstGeom>
        </p:spPr>
      </p:pic>
      <p:sp>
        <p:nvSpPr>
          <p:cNvPr id="40" name="文本框 45">
            <a:extLst>
              <a:ext uri="{FF2B5EF4-FFF2-40B4-BE49-F238E27FC236}">
                <a16:creationId xmlns:a16="http://schemas.microsoft.com/office/drawing/2014/main" id="{5FCF4A52-588E-46EA-B1CE-88D3E6AC2049}"/>
              </a:ext>
            </a:extLst>
          </p:cNvPr>
          <p:cNvSpPr txBox="1"/>
          <p:nvPr/>
        </p:nvSpPr>
        <p:spPr>
          <a:xfrm>
            <a:off x="8369186" y="4833662"/>
            <a:ext cx="30612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kern="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假点过滤：过滤</a:t>
            </a:r>
            <a:r>
              <a:rPr lang="en-US" altLang="zh-CN" sz="1400" kern="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85%</a:t>
            </a:r>
            <a:r>
              <a:rPr lang="zh-CN" altLang="en-US" sz="1400" kern="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以上的假点</a:t>
            </a:r>
            <a:endParaRPr lang="en-US" altLang="zh-CN" sz="1400" kern="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  <a:p>
            <a:pPr marL="228600" indent="-2286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kern="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人员替代：减少</a:t>
            </a:r>
            <a:r>
              <a:rPr lang="en-US" altLang="zh-CN" sz="1400" kern="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60%</a:t>
            </a:r>
            <a:r>
              <a:rPr lang="zh-CN" altLang="en-US" sz="1400" kern="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目检人员</a:t>
            </a:r>
            <a:endParaRPr lang="en-US" altLang="zh-CN" sz="1400" kern="0" spc="100" dirty="0">
              <a:solidFill>
                <a:srgbClr val="474646"/>
              </a:solidFill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  <a:p>
            <a:pPr marL="228600" indent="-2286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kern="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产线效率：提升</a:t>
            </a:r>
            <a:r>
              <a:rPr lang="en-US" altLang="zh-CN" sz="1400" kern="0" spc="100" dirty="0">
                <a:solidFill>
                  <a:srgbClr val="474646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349329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DD420-24F6-4B6F-ADC0-39BD4686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假点过滤系统：关键指标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E35305E-5046-4077-A29C-554B1C741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6938"/>
              </p:ext>
            </p:extLst>
          </p:nvPr>
        </p:nvGraphicFramePr>
        <p:xfrm>
          <a:off x="1115069" y="1228594"/>
          <a:ext cx="9485198" cy="14750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52118">
                  <a:extLst>
                    <a:ext uri="{9D8B030D-6E8A-4147-A177-3AD203B41FA5}">
                      <a16:colId xmlns:a16="http://schemas.microsoft.com/office/drawing/2014/main" val="3441390859"/>
                    </a:ext>
                  </a:extLst>
                </a:gridCol>
                <a:gridCol w="6933080">
                  <a:extLst>
                    <a:ext uri="{9D8B030D-6E8A-4147-A177-3AD203B41FA5}">
                      <a16:colId xmlns:a16="http://schemas.microsoft.com/office/drawing/2014/main" val="3897994385"/>
                    </a:ext>
                  </a:extLst>
                </a:gridCol>
              </a:tblGrid>
              <a:tr h="6894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常见缺陷列举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02" marR="5802" marT="580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口、凹坑、盲孔凹陷、刷痕渗镀，金面凹坑，金面脏污，金面污染，金面凸起，漏镀，余铜，间距不足，缺口，引线蚀刻不净，阻焊针孔（漏铜上金）、油墨脏物、阻焊异物、软金划伤、金面异色、镀瘤、漏镀、掉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pad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、掉手指、识别点不良、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OSP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脏污、油墨划伤，油墨异色，阻焊针孔（漏基材）、塞孔凹陷、塞孔发红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02" marR="5802" marT="5802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98824653"/>
                  </a:ext>
                </a:extLst>
              </a:tr>
              <a:tr h="6894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适配不同表涂、阻焊以及字符颜色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表涂：软硬金、裸铜、镍钯金、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OSP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；</a:t>
                      </a:r>
                      <a:endParaRPr lang="en-US" altLang="zh-CN" sz="120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阻焊：绿油、黑油、白油、红油、蓝油；</a:t>
                      </a:r>
                      <a:endParaRPr lang="en-US" altLang="zh-CN" sz="120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字符颜色：白色字符、金色字符、铜色字符；</a:t>
                      </a:r>
                      <a:endParaRPr lang="en-US" altLang="zh-CN" sz="120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基材：黑色基材，棕色基材，黄色基材，白色基材；</a:t>
                      </a:r>
                      <a:endParaRPr lang="en-US" altLang="zh-CN" sz="120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02731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7EA34D2-3695-4FDF-97A0-4D7E67AE4122}"/>
              </a:ext>
            </a:extLst>
          </p:cNvPr>
          <p:cNvSpPr txBox="1"/>
          <p:nvPr/>
        </p:nvSpPr>
        <p:spPr>
          <a:xfrm>
            <a:off x="4974176" y="937603"/>
            <a:ext cx="1158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缺陷检测项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4395289-331B-465D-92EE-0C2320E85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204703"/>
              </p:ext>
            </p:extLst>
          </p:nvPr>
        </p:nvGraphicFramePr>
        <p:xfrm>
          <a:off x="1115069" y="3209939"/>
          <a:ext cx="9485198" cy="123851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67931">
                  <a:extLst>
                    <a:ext uri="{9D8B030D-6E8A-4147-A177-3AD203B41FA5}">
                      <a16:colId xmlns:a16="http://schemas.microsoft.com/office/drawing/2014/main" val="2640643525"/>
                    </a:ext>
                  </a:extLst>
                </a:gridCol>
                <a:gridCol w="6917267">
                  <a:extLst>
                    <a:ext uri="{9D8B030D-6E8A-4147-A177-3AD203B41FA5}">
                      <a16:colId xmlns:a16="http://schemas.microsoft.com/office/drawing/2014/main" val="769322811"/>
                    </a:ext>
                  </a:extLst>
                </a:gridCol>
              </a:tblGrid>
              <a:tr h="244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不同检验标准划分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针对可通过缺陷尺寸区分的缺陷；                                                                                          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6339562"/>
                  </a:ext>
                </a:extLst>
              </a:tr>
              <a:tr h="244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产品不同区域检验标准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系统可以识别出产品各个区域，并定义各区域的检验标准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4761140"/>
                  </a:ext>
                </a:extLst>
              </a:tr>
              <a:tr h="1890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缺陷尺度计算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计算缺陷长、宽、面积大小，根据缺陷尺度识别缺陷类型，判断缺陷合格与否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696967"/>
                  </a:ext>
                </a:extLst>
              </a:tr>
              <a:tr h="371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AVI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接口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对接口形式和内容有合理解决方案。支持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HTTP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或文件共享等模式与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AVI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通信，实现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AVI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标准图与缺陷信息的获取，并将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AI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判断的缺陷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OK/NG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信息、缺陷位置、缺陷尺寸、缺陷类型回传到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AVI/VRS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84771724"/>
                  </a:ext>
                </a:extLst>
              </a:tr>
              <a:tr h="1755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适配机型及数量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适配不同厂商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型号的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AVI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、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AOI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及拍照机设备，包括不限于包括牧德、由田、宜美智、白井等常见品牌。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2" marR="6222" marT="6222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27635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A7958B7-9DFB-4EB9-A61D-09DDC537786B}"/>
              </a:ext>
            </a:extLst>
          </p:cNvPr>
          <p:cNvSpPr txBox="1"/>
          <p:nvPr/>
        </p:nvSpPr>
        <p:spPr>
          <a:xfrm>
            <a:off x="5051532" y="2870518"/>
            <a:ext cx="11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系统功能项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A87DA17-8AF4-431C-9C4C-8E1B68D5E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67113"/>
              </p:ext>
            </p:extLst>
          </p:nvPr>
        </p:nvGraphicFramePr>
        <p:xfrm>
          <a:off x="1115069" y="5029385"/>
          <a:ext cx="9485198" cy="92286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2381">
                  <a:extLst>
                    <a:ext uri="{9D8B030D-6E8A-4147-A177-3AD203B41FA5}">
                      <a16:colId xmlns:a16="http://schemas.microsoft.com/office/drawing/2014/main" val="1011665091"/>
                    </a:ext>
                  </a:extLst>
                </a:gridCol>
                <a:gridCol w="6902817">
                  <a:extLst>
                    <a:ext uri="{9D8B030D-6E8A-4147-A177-3AD203B41FA5}">
                      <a16:colId xmlns:a16="http://schemas.microsoft.com/office/drawing/2014/main" val="1317884383"/>
                    </a:ext>
                  </a:extLst>
                </a:gridCol>
              </a:tblGrid>
              <a:tr h="2100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假点滤除率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假点数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假点滤除率≥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3226786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分类结果一致性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分类结果一致性≥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23507168"/>
                  </a:ext>
                </a:extLst>
              </a:tr>
              <a:tr h="2928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分类结果准确性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分类结果准确性≥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90%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，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986767"/>
                  </a:ext>
                </a:extLst>
              </a:tr>
              <a:tr h="2100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漏检率</a:t>
                      </a:r>
                      <a:endParaRPr lang="zh-CN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漏检率≤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0.05%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altLang="zh-CN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500PPM</a:t>
                      </a:r>
                      <a:r>
                        <a:rPr lang="zh-CN" altLang="en-US" sz="12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2004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CB080998-618B-4E67-A6F7-A5BC9C70A49E}"/>
              </a:ext>
            </a:extLst>
          </p:cNvPr>
          <p:cNvSpPr txBox="1"/>
          <p:nvPr/>
        </p:nvSpPr>
        <p:spPr>
          <a:xfrm>
            <a:off x="5051532" y="4755179"/>
            <a:ext cx="11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技术指标项</a:t>
            </a:r>
          </a:p>
        </p:txBody>
      </p:sp>
    </p:spTree>
    <p:extLst>
      <p:ext uri="{BB962C8B-B14F-4D97-AF65-F5344CB8AC3E}">
        <p14:creationId xmlns:p14="http://schemas.microsoft.com/office/powerpoint/2010/main" val="416947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998FD3-CEEB-46E8-A096-4A22EE4ACCE9}"/>
              </a:ext>
            </a:extLst>
          </p:cNvPr>
          <p:cNvSpPr txBox="1"/>
          <p:nvPr/>
        </p:nvSpPr>
        <p:spPr>
          <a:xfrm>
            <a:off x="8955874" y="5108638"/>
            <a:ext cx="14875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800" b="1" spc="100" dirty="0">
                <a:solidFill>
                  <a:srgbClr val="043E6F"/>
                </a:solidFill>
                <a:latin typeface="+mj-ea"/>
                <a:ea typeface="+mj-ea"/>
              </a:rPr>
              <a:t>解决方案</a:t>
            </a:r>
          </a:p>
        </p:txBody>
      </p:sp>
    </p:spTree>
    <p:extLst>
      <p:ext uri="{BB962C8B-B14F-4D97-AF65-F5344CB8AC3E}">
        <p14:creationId xmlns:p14="http://schemas.microsoft.com/office/powerpoint/2010/main" val="895887922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Calibri"/>
        <a:ea typeface="思源黑体 CN Bold"/>
        <a:cs typeface=""/>
      </a:majorFont>
      <a:minorFont>
        <a:latin typeface="Calibri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4959</TotalTime>
  <Words>2043</Words>
  <Application>Microsoft Office PowerPoint</Application>
  <PresentationFormat>宽屏</PresentationFormat>
  <Paragraphs>412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Calibri Light</vt:lpstr>
      <vt:lpstr>思源黑体 CN Bold</vt:lpstr>
      <vt:lpstr>等线</vt:lpstr>
      <vt:lpstr>Arial</vt:lpstr>
      <vt:lpstr>Wingdings</vt:lpstr>
      <vt:lpstr>微软雅黑</vt:lpstr>
      <vt:lpstr>等线 Light</vt:lpstr>
      <vt:lpstr>自定义设计方案</vt:lpstr>
      <vt:lpstr>Office 主题​​</vt:lpstr>
      <vt:lpstr>思谋线路板AI假点过滤解决方案 SmartMore PCB Industry Solution </vt:lpstr>
      <vt:lpstr>PowerPoint 演示文稿</vt:lpstr>
      <vt:lpstr>PowerPoint 演示文稿</vt:lpstr>
      <vt:lpstr>我们的客户</vt:lpstr>
      <vt:lpstr>AI假点过滤的应用环节</vt:lpstr>
      <vt:lpstr>用户痛点</vt:lpstr>
      <vt:lpstr>AI假点过滤系统</vt:lpstr>
      <vt:lpstr>AI假点过滤系统：关键指标</vt:lpstr>
      <vt:lpstr>PowerPoint 演示文稿</vt:lpstr>
      <vt:lpstr>PCB假点过滤</vt:lpstr>
      <vt:lpstr>PCB假点过滤</vt:lpstr>
      <vt:lpstr>PCB假点过滤+智能分拣</vt:lpstr>
      <vt:lpstr>PCB假点过滤+智能分拣</vt:lpstr>
      <vt:lpstr>IC载板假点过滤</vt:lpstr>
      <vt:lpstr>IC载板假点过滤</vt:lpstr>
      <vt:lpstr>IC载板假点过滤</vt:lpstr>
      <vt:lpstr>PowerPoint 演示文稿</vt:lpstr>
      <vt:lpstr>AI平台架构</vt:lpstr>
      <vt:lpstr>假点过滤算法体系</vt:lpstr>
      <vt:lpstr>功能体系</vt:lpstr>
      <vt:lpstr>上线及优化流程</vt:lpstr>
      <vt:lpstr>模型迭代工具链</vt:lpstr>
      <vt:lpstr>灵活的部署方式</vt:lpstr>
      <vt:lpstr>非侵入式接入：以U厂设备为例</vt:lpstr>
      <vt:lpstr>允收规则配置</vt:lpstr>
      <vt:lpstr>看板监控</vt:lpstr>
      <vt:lpstr>思谋帮助PCB行业实现智能制造全面升级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yxc</dc:creator>
  <cp:lastModifiedBy>Chen Troy</cp:lastModifiedBy>
  <cp:revision>343</cp:revision>
  <dcterms:created xsi:type="dcterms:W3CDTF">2020-12-08T05:45:16Z</dcterms:created>
  <dcterms:modified xsi:type="dcterms:W3CDTF">2021-09-09T08:35:24Z</dcterms:modified>
</cp:coreProperties>
</file>